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58" r:id="rId15"/>
    <p:sldId id="270" r:id="rId16"/>
    <p:sldId id="271" r:id="rId17"/>
    <p:sldId id="272" r:id="rId18"/>
    <p:sldId id="273" r:id="rId19"/>
    <p:sldId id="274" r:id="rId20"/>
    <p:sldId id="275" r:id="rId2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92"/>
  </p:normalViewPr>
  <p:slideViewPr>
    <p:cSldViewPr snapToGrid="0">
      <p:cViewPr varScale="1">
        <p:scale>
          <a:sx n="111" d="100"/>
          <a:sy n="111" d="100"/>
        </p:scale>
        <p:origin x="-51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7919942-5040-4AD3-9DC0-F09D638043C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A473AB49-60D9-4505-8347-F0519285A40F}">
      <dgm:prSet/>
      <dgm:spPr/>
      <dgm:t>
        <a:bodyPr/>
        <a:lstStyle/>
        <a:p>
          <a:r>
            <a:rPr lang="de-DE" dirty="0"/>
            <a:t>Ist eine Anweisung an Ärzte und Angehörige für den </a:t>
          </a:r>
          <a:r>
            <a:rPr lang="de-DE" dirty="0" smtClean="0"/>
            <a:t>Fall, dass </a:t>
          </a:r>
          <a:r>
            <a:rPr lang="de-DE" dirty="0"/>
            <a:t>ich nicht mehr selbständig entscheiden kann</a:t>
          </a:r>
          <a:endParaRPr lang="en-US" dirty="0"/>
        </a:p>
      </dgm:t>
    </dgm:pt>
    <dgm:pt modelId="{6D7E5EE8-02B7-447F-B1F3-4A492466A16C}" type="parTrans" cxnId="{2B7AAFA5-3F59-44D0-8437-D5A426B5258E}">
      <dgm:prSet/>
      <dgm:spPr/>
      <dgm:t>
        <a:bodyPr/>
        <a:lstStyle/>
        <a:p>
          <a:endParaRPr lang="en-US"/>
        </a:p>
      </dgm:t>
    </dgm:pt>
    <dgm:pt modelId="{C0F851C7-41E7-4EC8-BCF1-17810C7A850F}" type="sibTrans" cxnId="{2B7AAFA5-3F59-44D0-8437-D5A426B5258E}">
      <dgm:prSet/>
      <dgm:spPr/>
      <dgm:t>
        <a:bodyPr/>
        <a:lstStyle/>
        <a:p>
          <a:endParaRPr lang="en-US"/>
        </a:p>
      </dgm:t>
    </dgm:pt>
    <dgm:pt modelId="{365794F2-0BB9-4A0E-8179-C4324891ED3F}">
      <dgm:prSet/>
      <dgm:spPr/>
      <dgm:t>
        <a:bodyPr/>
        <a:lstStyle/>
        <a:p>
          <a:r>
            <a:rPr lang="de-DE" dirty="0"/>
            <a:t>Meine Wünsche </a:t>
          </a:r>
          <a:r>
            <a:rPr lang="de-DE" dirty="0" smtClean="0"/>
            <a:t>und </a:t>
          </a:r>
          <a:r>
            <a:rPr lang="de-DE" dirty="0"/>
            <a:t>die daraus resultierenden Maßnahmen sind </a:t>
          </a:r>
          <a:r>
            <a:rPr lang="de-DE" dirty="0" err="1" smtClean="0"/>
            <a:t>detalliert</a:t>
          </a:r>
          <a:r>
            <a:rPr lang="de-DE" dirty="0" smtClean="0"/>
            <a:t> </a:t>
          </a:r>
          <a:r>
            <a:rPr lang="de-DE" dirty="0"/>
            <a:t>aufgelistet</a:t>
          </a:r>
          <a:endParaRPr lang="en-US" dirty="0"/>
        </a:p>
      </dgm:t>
    </dgm:pt>
    <dgm:pt modelId="{0F51F8C4-C5E5-4DE0-AC5B-FA044E42CD3E}" type="parTrans" cxnId="{093DC572-746D-4094-AC7F-46D63EAF8CDB}">
      <dgm:prSet/>
      <dgm:spPr/>
      <dgm:t>
        <a:bodyPr/>
        <a:lstStyle/>
        <a:p>
          <a:endParaRPr lang="en-US"/>
        </a:p>
      </dgm:t>
    </dgm:pt>
    <dgm:pt modelId="{D4685409-5A4D-41C7-A1E5-2615C112A1DC}" type="sibTrans" cxnId="{093DC572-746D-4094-AC7F-46D63EAF8CDB}">
      <dgm:prSet/>
      <dgm:spPr/>
      <dgm:t>
        <a:bodyPr/>
        <a:lstStyle/>
        <a:p>
          <a:endParaRPr lang="en-US"/>
        </a:p>
      </dgm:t>
    </dgm:pt>
    <dgm:pt modelId="{E7E17CA9-29E8-4CF2-BCC6-294F75DB1BD3}">
      <dgm:prSet/>
      <dgm:spPr/>
      <dgm:t>
        <a:bodyPr/>
        <a:lstStyle/>
        <a:p>
          <a:r>
            <a:rPr lang="de-DE" dirty="0"/>
            <a:t>Welche </a:t>
          </a:r>
          <a:r>
            <a:rPr lang="de-DE" dirty="0" smtClean="0"/>
            <a:t>Behandlungen </a:t>
          </a:r>
          <a:r>
            <a:rPr lang="de-DE" dirty="0"/>
            <a:t>die Ärzte durchführen dürfen und welche nicht</a:t>
          </a:r>
          <a:endParaRPr lang="en-US" dirty="0"/>
        </a:p>
      </dgm:t>
    </dgm:pt>
    <dgm:pt modelId="{106E4FAE-3917-407E-911D-A1340242A715}" type="parTrans" cxnId="{3E9D6D97-CC5E-4B45-B176-BED83428B5B6}">
      <dgm:prSet/>
      <dgm:spPr/>
      <dgm:t>
        <a:bodyPr/>
        <a:lstStyle/>
        <a:p>
          <a:endParaRPr lang="en-US"/>
        </a:p>
      </dgm:t>
    </dgm:pt>
    <dgm:pt modelId="{62295760-5A52-42B6-A4A4-582A43158919}" type="sibTrans" cxnId="{3E9D6D97-CC5E-4B45-B176-BED83428B5B6}">
      <dgm:prSet/>
      <dgm:spPr/>
      <dgm:t>
        <a:bodyPr/>
        <a:lstStyle/>
        <a:p>
          <a:endParaRPr lang="en-US"/>
        </a:p>
      </dgm:t>
    </dgm:pt>
    <dgm:pt modelId="{50319E51-D922-4BE2-8926-A1D44EF5A07B}">
      <dgm:prSet/>
      <dgm:spPr/>
      <dgm:t>
        <a:bodyPr/>
        <a:lstStyle/>
        <a:p>
          <a:r>
            <a:rPr lang="de-DE"/>
            <a:t>Ob zum Beispiel eine Magensonde zur künstlichen Ernährung gelegt werden darf</a:t>
          </a:r>
          <a:endParaRPr lang="en-US"/>
        </a:p>
      </dgm:t>
    </dgm:pt>
    <dgm:pt modelId="{994FD5C0-7BFB-41F8-ABFE-B9AFD8FE5A12}" type="parTrans" cxnId="{5D65525E-C08D-4A1F-AA25-4739A5CB4A13}">
      <dgm:prSet/>
      <dgm:spPr/>
      <dgm:t>
        <a:bodyPr/>
        <a:lstStyle/>
        <a:p>
          <a:endParaRPr lang="en-US"/>
        </a:p>
      </dgm:t>
    </dgm:pt>
    <dgm:pt modelId="{85C2415F-7889-4F87-8AC5-BB189C205C93}" type="sibTrans" cxnId="{5D65525E-C08D-4A1F-AA25-4739A5CB4A13}">
      <dgm:prSet/>
      <dgm:spPr/>
      <dgm:t>
        <a:bodyPr/>
        <a:lstStyle/>
        <a:p>
          <a:endParaRPr lang="en-US"/>
        </a:p>
      </dgm:t>
    </dgm:pt>
    <dgm:pt modelId="{8FDD009A-9441-6A42-B163-FA1BE953F8E3}" type="pres">
      <dgm:prSet presAssocID="{77919942-5040-4AD3-9DC0-F09D638043CC}" presName="vert0" presStyleCnt="0">
        <dgm:presLayoutVars>
          <dgm:dir/>
          <dgm:animOne val="branch"/>
          <dgm:animLvl val="lvl"/>
        </dgm:presLayoutVars>
      </dgm:prSet>
      <dgm:spPr/>
      <dgm:t>
        <a:bodyPr/>
        <a:lstStyle/>
        <a:p>
          <a:endParaRPr lang="de-DE"/>
        </a:p>
      </dgm:t>
    </dgm:pt>
    <dgm:pt modelId="{3220B59D-188B-FE4D-B30E-852E8C19AE11}" type="pres">
      <dgm:prSet presAssocID="{A473AB49-60D9-4505-8347-F0519285A40F}" presName="thickLine" presStyleLbl="alignNode1" presStyleIdx="0" presStyleCnt="4"/>
      <dgm:spPr/>
    </dgm:pt>
    <dgm:pt modelId="{62FF006B-E3C6-8B43-B597-0C21C8C5F16A}" type="pres">
      <dgm:prSet presAssocID="{A473AB49-60D9-4505-8347-F0519285A40F}" presName="horz1" presStyleCnt="0"/>
      <dgm:spPr/>
    </dgm:pt>
    <dgm:pt modelId="{ABEC6453-7318-7A4D-A781-DA382593ADEF}" type="pres">
      <dgm:prSet presAssocID="{A473AB49-60D9-4505-8347-F0519285A40F}" presName="tx1" presStyleLbl="revTx" presStyleIdx="0" presStyleCnt="4"/>
      <dgm:spPr/>
      <dgm:t>
        <a:bodyPr/>
        <a:lstStyle/>
        <a:p>
          <a:endParaRPr lang="de-DE"/>
        </a:p>
      </dgm:t>
    </dgm:pt>
    <dgm:pt modelId="{1DD498AE-5835-1F4F-AD39-FF24BA294264}" type="pres">
      <dgm:prSet presAssocID="{A473AB49-60D9-4505-8347-F0519285A40F}" presName="vert1" presStyleCnt="0"/>
      <dgm:spPr/>
    </dgm:pt>
    <dgm:pt modelId="{1BBFE2D5-407B-AF42-9416-0414B60F5F00}" type="pres">
      <dgm:prSet presAssocID="{365794F2-0BB9-4A0E-8179-C4324891ED3F}" presName="thickLine" presStyleLbl="alignNode1" presStyleIdx="1" presStyleCnt="4"/>
      <dgm:spPr/>
    </dgm:pt>
    <dgm:pt modelId="{1DC14056-264A-DC4E-B98C-D233A59FC994}" type="pres">
      <dgm:prSet presAssocID="{365794F2-0BB9-4A0E-8179-C4324891ED3F}" presName="horz1" presStyleCnt="0"/>
      <dgm:spPr/>
    </dgm:pt>
    <dgm:pt modelId="{3296967E-65A2-3E4B-A3E0-FD81E0557CB3}" type="pres">
      <dgm:prSet presAssocID="{365794F2-0BB9-4A0E-8179-C4324891ED3F}" presName="tx1" presStyleLbl="revTx" presStyleIdx="1" presStyleCnt="4"/>
      <dgm:spPr/>
      <dgm:t>
        <a:bodyPr/>
        <a:lstStyle/>
        <a:p>
          <a:endParaRPr lang="de-DE"/>
        </a:p>
      </dgm:t>
    </dgm:pt>
    <dgm:pt modelId="{B49F76EC-F127-C345-8556-DFDBE43401D4}" type="pres">
      <dgm:prSet presAssocID="{365794F2-0BB9-4A0E-8179-C4324891ED3F}" presName="vert1" presStyleCnt="0"/>
      <dgm:spPr/>
    </dgm:pt>
    <dgm:pt modelId="{8150057F-71A3-2C4A-85B4-5C1909C05414}" type="pres">
      <dgm:prSet presAssocID="{E7E17CA9-29E8-4CF2-BCC6-294F75DB1BD3}" presName="thickLine" presStyleLbl="alignNode1" presStyleIdx="2" presStyleCnt="4"/>
      <dgm:spPr/>
    </dgm:pt>
    <dgm:pt modelId="{2D0EE304-0B82-5547-B8B0-8170D8015498}" type="pres">
      <dgm:prSet presAssocID="{E7E17CA9-29E8-4CF2-BCC6-294F75DB1BD3}" presName="horz1" presStyleCnt="0"/>
      <dgm:spPr/>
    </dgm:pt>
    <dgm:pt modelId="{59C2C779-939E-9F41-9E86-54125F0C932B}" type="pres">
      <dgm:prSet presAssocID="{E7E17CA9-29E8-4CF2-BCC6-294F75DB1BD3}" presName="tx1" presStyleLbl="revTx" presStyleIdx="2" presStyleCnt="4"/>
      <dgm:spPr/>
      <dgm:t>
        <a:bodyPr/>
        <a:lstStyle/>
        <a:p>
          <a:endParaRPr lang="de-DE"/>
        </a:p>
      </dgm:t>
    </dgm:pt>
    <dgm:pt modelId="{8C5FDE24-FEBA-954F-8A2F-B33C9CABD8C6}" type="pres">
      <dgm:prSet presAssocID="{E7E17CA9-29E8-4CF2-BCC6-294F75DB1BD3}" presName="vert1" presStyleCnt="0"/>
      <dgm:spPr/>
    </dgm:pt>
    <dgm:pt modelId="{52DE1CC0-C03B-8143-BE27-09A38638363B}" type="pres">
      <dgm:prSet presAssocID="{50319E51-D922-4BE2-8926-A1D44EF5A07B}" presName="thickLine" presStyleLbl="alignNode1" presStyleIdx="3" presStyleCnt="4"/>
      <dgm:spPr/>
    </dgm:pt>
    <dgm:pt modelId="{72D04369-BC2D-E044-88AB-317E8C77249F}" type="pres">
      <dgm:prSet presAssocID="{50319E51-D922-4BE2-8926-A1D44EF5A07B}" presName="horz1" presStyleCnt="0"/>
      <dgm:spPr/>
    </dgm:pt>
    <dgm:pt modelId="{15FB78E3-A1D7-DE41-8558-1C9F4A0DB30D}" type="pres">
      <dgm:prSet presAssocID="{50319E51-D922-4BE2-8926-A1D44EF5A07B}" presName="tx1" presStyleLbl="revTx" presStyleIdx="3" presStyleCnt="4"/>
      <dgm:spPr/>
      <dgm:t>
        <a:bodyPr/>
        <a:lstStyle/>
        <a:p>
          <a:endParaRPr lang="de-DE"/>
        </a:p>
      </dgm:t>
    </dgm:pt>
    <dgm:pt modelId="{3F0F679D-1C93-9142-B1C5-FC1BD1C8E6B0}" type="pres">
      <dgm:prSet presAssocID="{50319E51-D922-4BE2-8926-A1D44EF5A07B}" presName="vert1" presStyleCnt="0"/>
      <dgm:spPr/>
    </dgm:pt>
  </dgm:ptLst>
  <dgm:cxnLst>
    <dgm:cxn modelId="{0EC3E0A7-DD1F-DC43-A502-368BB323FCFF}" type="presOf" srcId="{A473AB49-60D9-4505-8347-F0519285A40F}" destId="{ABEC6453-7318-7A4D-A781-DA382593ADEF}" srcOrd="0" destOrd="0" presId="urn:microsoft.com/office/officeart/2008/layout/LinedList"/>
    <dgm:cxn modelId="{2B7AAFA5-3F59-44D0-8437-D5A426B5258E}" srcId="{77919942-5040-4AD3-9DC0-F09D638043CC}" destId="{A473AB49-60D9-4505-8347-F0519285A40F}" srcOrd="0" destOrd="0" parTransId="{6D7E5EE8-02B7-447F-B1F3-4A492466A16C}" sibTransId="{C0F851C7-41E7-4EC8-BCF1-17810C7A850F}"/>
    <dgm:cxn modelId="{62E46F38-971F-4142-9D92-C0CA0AE35949}" type="presOf" srcId="{50319E51-D922-4BE2-8926-A1D44EF5A07B}" destId="{15FB78E3-A1D7-DE41-8558-1C9F4A0DB30D}" srcOrd="0" destOrd="0" presId="urn:microsoft.com/office/officeart/2008/layout/LinedList"/>
    <dgm:cxn modelId="{2000F4EE-088A-B64C-BB47-0D7FAF9E0E3F}" type="presOf" srcId="{365794F2-0BB9-4A0E-8179-C4324891ED3F}" destId="{3296967E-65A2-3E4B-A3E0-FD81E0557CB3}" srcOrd="0" destOrd="0" presId="urn:microsoft.com/office/officeart/2008/layout/LinedList"/>
    <dgm:cxn modelId="{FB5218BF-9939-8744-A1B0-7417D49CF48F}" type="presOf" srcId="{E7E17CA9-29E8-4CF2-BCC6-294F75DB1BD3}" destId="{59C2C779-939E-9F41-9E86-54125F0C932B}" srcOrd="0" destOrd="0" presId="urn:microsoft.com/office/officeart/2008/layout/LinedList"/>
    <dgm:cxn modelId="{5D65525E-C08D-4A1F-AA25-4739A5CB4A13}" srcId="{77919942-5040-4AD3-9DC0-F09D638043CC}" destId="{50319E51-D922-4BE2-8926-A1D44EF5A07B}" srcOrd="3" destOrd="0" parTransId="{994FD5C0-7BFB-41F8-ABFE-B9AFD8FE5A12}" sibTransId="{85C2415F-7889-4F87-8AC5-BB189C205C93}"/>
    <dgm:cxn modelId="{093DC572-746D-4094-AC7F-46D63EAF8CDB}" srcId="{77919942-5040-4AD3-9DC0-F09D638043CC}" destId="{365794F2-0BB9-4A0E-8179-C4324891ED3F}" srcOrd="1" destOrd="0" parTransId="{0F51F8C4-C5E5-4DE0-AC5B-FA044E42CD3E}" sibTransId="{D4685409-5A4D-41C7-A1E5-2615C112A1DC}"/>
    <dgm:cxn modelId="{3E9D6D97-CC5E-4B45-B176-BED83428B5B6}" srcId="{77919942-5040-4AD3-9DC0-F09D638043CC}" destId="{E7E17CA9-29E8-4CF2-BCC6-294F75DB1BD3}" srcOrd="2" destOrd="0" parTransId="{106E4FAE-3917-407E-911D-A1340242A715}" sibTransId="{62295760-5A52-42B6-A4A4-582A43158919}"/>
    <dgm:cxn modelId="{58714442-143D-2C4C-9285-936369119D54}" type="presOf" srcId="{77919942-5040-4AD3-9DC0-F09D638043CC}" destId="{8FDD009A-9441-6A42-B163-FA1BE953F8E3}" srcOrd="0" destOrd="0" presId="urn:microsoft.com/office/officeart/2008/layout/LinedList"/>
    <dgm:cxn modelId="{82E78CC0-1BA2-7C4E-9A74-8EA457611868}" type="presParOf" srcId="{8FDD009A-9441-6A42-B163-FA1BE953F8E3}" destId="{3220B59D-188B-FE4D-B30E-852E8C19AE11}" srcOrd="0" destOrd="0" presId="urn:microsoft.com/office/officeart/2008/layout/LinedList"/>
    <dgm:cxn modelId="{4C9FD9A0-44BE-594F-A161-0EDB7AAFFBCF}" type="presParOf" srcId="{8FDD009A-9441-6A42-B163-FA1BE953F8E3}" destId="{62FF006B-E3C6-8B43-B597-0C21C8C5F16A}" srcOrd="1" destOrd="0" presId="urn:microsoft.com/office/officeart/2008/layout/LinedList"/>
    <dgm:cxn modelId="{5A6FA29B-B767-6043-A90C-792836F9998E}" type="presParOf" srcId="{62FF006B-E3C6-8B43-B597-0C21C8C5F16A}" destId="{ABEC6453-7318-7A4D-A781-DA382593ADEF}" srcOrd="0" destOrd="0" presId="urn:microsoft.com/office/officeart/2008/layout/LinedList"/>
    <dgm:cxn modelId="{29843605-3E0E-0B44-9891-0A2CB2494DE3}" type="presParOf" srcId="{62FF006B-E3C6-8B43-B597-0C21C8C5F16A}" destId="{1DD498AE-5835-1F4F-AD39-FF24BA294264}" srcOrd="1" destOrd="0" presId="urn:microsoft.com/office/officeart/2008/layout/LinedList"/>
    <dgm:cxn modelId="{41E80101-F4C3-FE4E-83BF-E257586D8E35}" type="presParOf" srcId="{8FDD009A-9441-6A42-B163-FA1BE953F8E3}" destId="{1BBFE2D5-407B-AF42-9416-0414B60F5F00}" srcOrd="2" destOrd="0" presId="urn:microsoft.com/office/officeart/2008/layout/LinedList"/>
    <dgm:cxn modelId="{837342CE-5018-C54C-AF60-8CE287EB7D1A}" type="presParOf" srcId="{8FDD009A-9441-6A42-B163-FA1BE953F8E3}" destId="{1DC14056-264A-DC4E-B98C-D233A59FC994}" srcOrd="3" destOrd="0" presId="urn:microsoft.com/office/officeart/2008/layout/LinedList"/>
    <dgm:cxn modelId="{0FE0AA61-84CC-E647-8F01-EF606FEEC515}" type="presParOf" srcId="{1DC14056-264A-DC4E-B98C-D233A59FC994}" destId="{3296967E-65A2-3E4B-A3E0-FD81E0557CB3}" srcOrd="0" destOrd="0" presId="urn:microsoft.com/office/officeart/2008/layout/LinedList"/>
    <dgm:cxn modelId="{587640C2-9D7F-9F45-8B0E-82E0C3F63708}" type="presParOf" srcId="{1DC14056-264A-DC4E-B98C-D233A59FC994}" destId="{B49F76EC-F127-C345-8556-DFDBE43401D4}" srcOrd="1" destOrd="0" presId="urn:microsoft.com/office/officeart/2008/layout/LinedList"/>
    <dgm:cxn modelId="{BCEAB46E-894F-F140-AD0C-C1A684A5C477}" type="presParOf" srcId="{8FDD009A-9441-6A42-B163-FA1BE953F8E3}" destId="{8150057F-71A3-2C4A-85B4-5C1909C05414}" srcOrd="4" destOrd="0" presId="urn:microsoft.com/office/officeart/2008/layout/LinedList"/>
    <dgm:cxn modelId="{71FE7A6C-6E69-D44A-822F-EE0A0A7E88B6}" type="presParOf" srcId="{8FDD009A-9441-6A42-B163-FA1BE953F8E3}" destId="{2D0EE304-0B82-5547-B8B0-8170D8015498}" srcOrd="5" destOrd="0" presId="urn:microsoft.com/office/officeart/2008/layout/LinedList"/>
    <dgm:cxn modelId="{2050A6CB-87E4-E24A-B57B-3B0A528143C1}" type="presParOf" srcId="{2D0EE304-0B82-5547-B8B0-8170D8015498}" destId="{59C2C779-939E-9F41-9E86-54125F0C932B}" srcOrd="0" destOrd="0" presId="urn:microsoft.com/office/officeart/2008/layout/LinedList"/>
    <dgm:cxn modelId="{6B25283F-E228-564C-A192-1E7A339A9FD3}" type="presParOf" srcId="{2D0EE304-0B82-5547-B8B0-8170D8015498}" destId="{8C5FDE24-FEBA-954F-8A2F-B33C9CABD8C6}" srcOrd="1" destOrd="0" presId="urn:microsoft.com/office/officeart/2008/layout/LinedList"/>
    <dgm:cxn modelId="{B0D9D8B4-5D1B-A448-B15E-005975B29404}" type="presParOf" srcId="{8FDD009A-9441-6A42-B163-FA1BE953F8E3}" destId="{52DE1CC0-C03B-8143-BE27-09A38638363B}" srcOrd="6" destOrd="0" presId="urn:microsoft.com/office/officeart/2008/layout/LinedList"/>
    <dgm:cxn modelId="{D7D749FA-7BDC-0042-BB3A-943E0A0BAAA2}" type="presParOf" srcId="{8FDD009A-9441-6A42-B163-FA1BE953F8E3}" destId="{72D04369-BC2D-E044-88AB-317E8C77249F}" srcOrd="7" destOrd="0" presId="urn:microsoft.com/office/officeart/2008/layout/LinedList"/>
    <dgm:cxn modelId="{3C5DB20D-1250-CA47-860E-9E5DE31E0397}" type="presParOf" srcId="{72D04369-BC2D-E044-88AB-317E8C77249F}" destId="{15FB78E3-A1D7-DE41-8558-1C9F4A0DB30D}" srcOrd="0" destOrd="0" presId="urn:microsoft.com/office/officeart/2008/layout/LinedList"/>
    <dgm:cxn modelId="{EE3B853B-1F03-EA4B-A31C-F797EB702073}" type="presParOf" srcId="{72D04369-BC2D-E044-88AB-317E8C77249F}" destId="{3F0F679D-1C93-9142-B1C5-FC1BD1C8E6B0}"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84184C5-F8F1-4E57-AE68-EF3A3A31CB89}"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5C81CC33-2F6A-4337-AA50-19972C2BF8BD}">
      <dgm:prSet/>
      <dgm:spPr/>
      <dgm:t>
        <a:bodyPr/>
        <a:lstStyle/>
        <a:p>
          <a:r>
            <a:rPr lang="de-DE"/>
            <a:t>Meine Wünsche und Bedürfnisse zu vertreten</a:t>
          </a:r>
          <a:endParaRPr lang="en-US"/>
        </a:p>
      </dgm:t>
    </dgm:pt>
    <dgm:pt modelId="{AD7A925E-4174-460F-92BF-2C5DF7136F4C}" type="parTrans" cxnId="{3291F286-76DA-4FE9-A4AC-D1F75694D5EB}">
      <dgm:prSet/>
      <dgm:spPr/>
      <dgm:t>
        <a:bodyPr/>
        <a:lstStyle/>
        <a:p>
          <a:endParaRPr lang="en-US"/>
        </a:p>
      </dgm:t>
    </dgm:pt>
    <dgm:pt modelId="{A91E0131-E671-442C-87F4-B273A3F62F98}" type="sibTrans" cxnId="{3291F286-76DA-4FE9-A4AC-D1F75694D5EB}">
      <dgm:prSet/>
      <dgm:spPr/>
      <dgm:t>
        <a:bodyPr/>
        <a:lstStyle/>
        <a:p>
          <a:endParaRPr lang="en-US"/>
        </a:p>
      </dgm:t>
    </dgm:pt>
    <dgm:pt modelId="{AC5F9C9E-CB5B-4F04-A89F-D28339F75061}">
      <dgm:prSet/>
      <dgm:spPr/>
      <dgm:t>
        <a:bodyPr/>
        <a:lstStyle/>
        <a:p>
          <a:r>
            <a:rPr lang="de-DE"/>
            <a:t>Aufgabenbereich: Gesundheitsfürsorge, Schriftverkehr, Aufenthaltsbestimmung und  Finanzen</a:t>
          </a:r>
          <a:endParaRPr lang="en-US"/>
        </a:p>
      </dgm:t>
    </dgm:pt>
    <dgm:pt modelId="{471E1030-FA6A-4691-A1F4-0B13593675E4}" type="parTrans" cxnId="{A706A04A-DDD6-4494-9172-F0CCCD8161E7}">
      <dgm:prSet/>
      <dgm:spPr/>
      <dgm:t>
        <a:bodyPr/>
        <a:lstStyle/>
        <a:p>
          <a:endParaRPr lang="en-US"/>
        </a:p>
      </dgm:t>
    </dgm:pt>
    <dgm:pt modelId="{FB63DCF3-55DD-477A-8E42-2C3F68391FB1}" type="sibTrans" cxnId="{A706A04A-DDD6-4494-9172-F0CCCD8161E7}">
      <dgm:prSet/>
      <dgm:spPr/>
      <dgm:t>
        <a:bodyPr/>
        <a:lstStyle/>
        <a:p>
          <a:endParaRPr lang="en-US"/>
        </a:p>
      </dgm:t>
    </dgm:pt>
    <dgm:pt modelId="{67C1C6B2-8F51-47B4-9557-EAB9ECD6363E}">
      <dgm:prSet/>
      <dgm:spPr/>
      <dgm:t>
        <a:bodyPr/>
        <a:lstStyle/>
        <a:p>
          <a:r>
            <a:rPr lang="de-DE"/>
            <a:t>Es können auch nur einzelne Bereiche übernommen werden</a:t>
          </a:r>
          <a:endParaRPr lang="en-US"/>
        </a:p>
      </dgm:t>
    </dgm:pt>
    <dgm:pt modelId="{AB5ABC60-ACD0-47EB-8742-5E913A3403D0}" type="parTrans" cxnId="{9B034B51-B86F-492C-B34B-2666F5D98249}">
      <dgm:prSet/>
      <dgm:spPr/>
      <dgm:t>
        <a:bodyPr/>
        <a:lstStyle/>
        <a:p>
          <a:endParaRPr lang="en-US"/>
        </a:p>
      </dgm:t>
    </dgm:pt>
    <dgm:pt modelId="{029D2A8D-6FA2-46D0-9528-3A6102D283D1}" type="sibTrans" cxnId="{9B034B51-B86F-492C-B34B-2666F5D98249}">
      <dgm:prSet/>
      <dgm:spPr/>
      <dgm:t>
        <a:bodyPr/>
        <a:lstStyle/>
        <a:p>
          <a:endParaRPr lang="en-US"/>
        </a:p>
      </dgm:t>
    </dgm:pt>
    <dgm:pt modelId="{876813BF-843C-E849-9A14-76D3C8BE4277}" type="pres">
      <dgm:prSet presAssocID="{C84184C5-F8F1-4E57-AE68-EF3A3A31CB89}" presName="linear" presStyleCnt="0">
        <dgm:presLayoutVars>
          <dgm:animLvl val="lvl"/>
          <dgm:resizeHandles val="exact"/>
        </dgm:presLayoutVars>
      </dgm:prSet>
      <dgm:spPr/>
      <dgm:t>
        <a:bodyPr/>
        <a:lstStyle/>
        <a:p>
          <a:endParaRPr lang="de-DE"/>
        </a:p>
      </dgm:t>
    </dgm:pt>
    <dgm:pt modelId="{91550284-D477-6B42-BFE0-C5FAB6C7C385}" type="pres">
      <dgm:prSet presAssocID="{5C81CC33-2F6A-4337-AA50-19972C2BF8BD}" presName="parentText" presStyleLbl="node1" presStyleIdx="0" presStyleCnt="3">
        <dgm:presLayoutVars>
          <dgm:chMax val="0"/>
          <dgm:bulletEnabled val="1"/>
        </dgm:presLayoutVars>
      </dgm:prSet>
      <dgm:spPr/>
      <dgm:t>
        <a:bodyPr/>
        <a:lstStyle/>
        <a:p>
          <a:endParaRPr lang="de-DE"/>
        </a:p>
      </dgm:t>
    </dgm:pt>
    <dgm:pt modelId="{CEA896C8-D8A6-6F48-8D96-93E10DCEF91F}" type="pres">
      <dgm:prSet presAssocID="{A91E0131-E671-442C-87F4-B273A3F62F98}" presName="spacer" presStyleCnt="0"/>
      <dgm:spPr/>
    </dgm:pt>
    <dgm:pt modelId="{4E37AF57-3322-FE4D-8E02-D4E04C0EE469}" type="pres">
      <dgm:prSet presAssocID="{AC5F9C9E-CB5B-4F04-A89F-D28339F75061}" presName="parentText" presStyleLbl="node1" presStyleIdx="1" presStyleCnt="3">
        <dgm:presLayoutVars>
          <dgm:chMax val="0"/>
          <dgm:bulletEnabled val="1"/>
        </dgm:presLayoutVars>
      </dgm:prSet>
      <dgm:spPr/>
      <dgm:t>
        <a:bodyPr/>
        <a:lstStyle/>
        <a:p>
          <a:endParaRPr lang="de-DE"/>
        </a:p>
      </dgm:t>
    </dgm:pt>
    <dgm:pt modelId="{3FCE6089-9689-394B-8362-7B71FF3CD22C}" type="pres">
      <dgm:prSet presAssocID="{FB63DCF3-55DD-477A-8E42-2C3F68391FB1}" presName="spacer" presStyleCnt="0"/>
      <dgm:spPr/>
    </dgm:pt>
    <dgm:pt modelId="{E723BCFB-A572-8548-A440-3EB0A910EA36}" type="pres">
      <dgm:prSet presAssocID="{67C1C6B2-8F51-47B4-9557-EAB9ECD6363E}" presName="parentText" presStyleLbl="node1" presStyleIdx="2" presStyleCnt="3">
        <dgm:presLayoutVars>
          <dgm:chMax val="0"/>
          <dgm:bulletEnabled val="1"/>
        </dgm:presLayoutVars>
      </dgm:prSet>
      <dgm:spPr/>
      <dgm:t>
        <a:bodyPr/>
        <a:lstStyle/>
        <a:p>
          <a:endParaRPr lang="de-DE"/>
        </a:p>
      </dgm:t>
    </dgm:pt>
  </dgm:ptLst>
  <dgm:cxnLst>
    <dgm:cxn modelId="{3291F286-76DA-4FE9-A4AC-D1F75694D5EB}" srcId="{C84184C5-F8F1-4E57-AE68-EF3A3A31CB89}" destId="{5C81CC33-2F6A-4337-AA50-19972C2BF8BD}" srcOrd="0" destOrd="0" parTransId="{AD7A925E-4174-460F-92BF-2C5DF7136F4C}" sibTransId="{A91E0131-E671-442C-87F4-B273A3F62F98}"/>
    <dgm:cxn modelId="{9B034B51-B86F-492C-B34B-2666F5D98249}" srcId="{C84184C5-F8F1-4E57-AE68-EF3A3A31CB89}" destId="{67C1C6B2-8F51-47B4-9557-EAB9ECD6363E}" srcOrd="2" destOrd="0" parTransId="{AB5ABC60-ACD0-47EB-8742-5E913A3403D0}" sibTransId="{029D2A8D-6FA2-46D0-9528-3A6102D283D1}"/>
    <dgm:cxn modelId="{135A5631-4022-8549-90C8-981253294512}" type="presOf" srcId="{67C1C6B2-8F51-47B4-9557-EAB9ECD6363E}" destId="{E723BCFB-A572-8548-A440-3EB0A910EA36}" srcOrd="0" destOrd="0" presId="urn:microsoft.com/office/officeart/2005/8/layout/vList2"/>
    <dgm:cxn modelId="{73939EFB-C527-F244-8179-EC0CCC6F7817}" type="presOf" srcId="{5C81CC33-2F6A-4337-AA50-19972C2BF8BD}" destId="{91550284-D477-6B42-BFE0-C5FAB6C7C385}" srcOrd="0" destOrd="0" presId="urn:microsoft.com/office/officeart/2005/8/layout/vList2"/>
    <dgm:cxn modelId="{962EA1AF-B615-C940-9106-193807AE7D1E}" type="presOf" srcId="{AC5F9C9E-CB5B-4F04-A89F-D28339F75061}" destId="{4E37AF57-3322-FE4D-8E02-D4E04C0EE469}" srcOrd="0" destOrd="0" presId="urn:microsoft.com/office/officeart/2005/8/layout/vList2"/>
    <dgm:cxn modelId="{A706A04A-DDD6-4494-9172-F0CCCD8161E7}" srcId="{C84184C5-F8F1-4E57-AE68-EF3A3A31CB89}" destId="{AC5F9C9E-CB5B-4F04-A89F-D28339F75061}" srcOrd="1" destOrd="0" parTransId="{471E1030-FA6A-4691-A1F4-0B13593675E4}" sibTransId="{FB63DCF3-55DD-477A-8E42-2C3F68391FB1}"/>
    <dgm:cxn modelId="{B7D326EC-0E8D-C949-9A22-1C62EE0326AB}" type="presOf" srcId="{C84184C5-F8F1-4E57-AE68-EF3A3A31CB89}" destId="{876813BF-843C-E849-9A14-76D3C8BE4277}" srcOrd="0" destOrd="0" presId="urn:microsoft.com/office/officeart/2005/8/layout/vList2"/>
    <dgm:cxn modelId="{487AD8C0-4742-D742-B87C-5495F47FC75A}" type="presParOf" srcId="{876813BF-843C-E849-9A14-76D3C8BE4277}" destId="{91550284-D477-6B42-BFE0-C5FAB6C7C385}" srcOrd="0" destOrd="0" presId="urn:microsoft.com/office/officeart/2005/8/layout/vList2"/>
    <dgm:cxn modelId="{E2BAD24B-A5DB-3B4A-85AC-FA0EEA109222}" type="presParOf" srcId="{876813BF-843C-E849-9A14-76D3C8BE4277}" destId="{CEA896C8-D8A6-6F48-8D96-93E10DCEF91F}" srcOrd="1" destOrd="0" presId="urn:microsoft.com/office/officeart/2005/8/layout/vList2"/>
    <dgm:cxn modelId="{5C3D3E9C-9549-8845-A02B-79DD9C3ACEBF}" type="presParOf" srcId="{876813BF-843C-E849-9A14-76D3C8BE4277}" destId="{4E37AF57-3322-FE4D-8E02-D4E04C0EE469}" srcOrd="2" destOrd="0" presId="urn:microsoft.com/office/officeart/2005/8/layout/vList2"/>
    <dgm:cxn modelId="{93B868CD-8792-4842-AD80-E91CF31D3160}" type="presParOf" srcId="{876813BF-843C-E849-9A14-76D3C8BE4277}" destId="{3FCE6089-9689-394B-8362-7B71FF3CD22C}" srcOrd="3" destOrd="0" presId="urn:microsoft.com/office/officeart/2005/8/layout/vList2"/>
    <dgm:cxn modelId="{AAED2EC7-E50C-FE4C-AD7D-94B7031D2063}" type="presParOf" srcId="{876813BF-843C-E849-9A14-76D3C8BE4277}" destId="{E723BCFB-A572-8548-A440-3EB0A910EA36}"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34C47EF-0D31-439A-BE1E-486C57BBA081}"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en-US"/>
        </a:p>
      </dgm:t>
    </dgm:pt>
    <dgm:pt modelId="{46F6B363-5B8D-4EDE-A926-59D4AB98EF39}">
      <dgm:prSet/>
      <dgm:spPr/>
      <dgm:t>
        <a:bodyPr/>
        <a:lstStyle/>
        <a:p>
          <a:r>
            <a:rPr lang="de-DE"/>
            <a:t>Wegen Ihres hohen Alters</a:t>
          </a:r>
          <a:endParaRPr lang="en-US"/>
        </a:p>
      </dgm:t>
    </dgm:pt>
    <dgm:pt modelId="{0DACBF82-B54D-4AB0-A76F-A89E3B91F6B7}" type="parTrans" cxnId="{12A96DBD-2ED8-4DD0-BCEB-D10B35E7F96C}">
      <dgm:prSet/>
      <dgm:spPr/>
      <dgm:t>
        <a:bodyPr/>
        <a:lstStyle/>
        <a:p>
          <a:endParaRPr lang="en-US"/>
        </a:p>
      </dgm:t>
    </dgm:pt>
    <dgm:pt modelId="{7E5520B1-0BC3-4823-8903-678D6CE02887}" type="sibTrans" cxnId="{12A96DBD-2ED8-4DD0-BCEB-D10B35E7F96C}">
      <dgm:prSet/>
      <dgm:spPr/>
      <dgm:t>
        <a:bodyPr/>
        <a:lstStyle/>
        <a:p>
          <a:endParaRPr lang="en-US"/>
        </a:p>
      </dgm:t>
    </dgm:pt>
    <dgm:pt modelId="{1CA66E39-8AAC-4800-9E93-3BF4851211EC}">
      <dgm:prSet/>
      <dgm:spPr/>
      <dgm:t>
        <a:bodyPr/>
        <a:lstStyle/>
        <a:p>
          <a:r>
            <a:rPr lang="de-DE"/>
            <a:t>Durch einen Unfall</a:t>
          </a:r>
          <a:endParaRPr lang="en-US"/>
        </a:p>
      </dgm:t>
    </dgm:pt>
    <dgm:pt modelId="{7408B6F4-4D0D-4292-A518-59B9559CEE68}" type="parTrans" cxnId="{3831DC6B-438E-4C30-A0F0-5D6143BD578A}">
      <dgm:prSet/>
      <dgm:spPr/>
      <dgm:t>
        <a:bodyPr/>
        <a:lstStyle/>
        <a:p>
          <a:endParaRPr lang="en-US"/>
        </a:p>
      </dgm:t>
    </dgm:pt>
    <dgm:pt modelId="{69240EDE-B62D-4ED2-A554-029DBCFEF9F8}" type="sibTrans" cxnId="{3831DC6B-438E-4C30-A0F0-5D6143BD578A}">
      <dgm:prSet/>
      <dgm:spPr/>
      <dgm:t>
        <a:bodyPr/>
        <a:lstStyle/>
        <a:p>
          <a:endParaRPr lang="en-US"/>
        </a:p>
      </dgm:t>
    </dgm:pt>
    <dgm:pt modelId="{CFC8E227-9D89-4627-A3C0-4EF18D6151DE}">
      <dgm:prSet/>
      <dgm:spPr/>
      <dgm:t>
        <a:bodyPr/>
        <a:lstStyle/>
        <a:p>
          <a:r>
            <a:rPr lang="de-DE"/>
            <a:t>Oder wegen einer Krankheit</a:t>
          </a:r>
          <a:endParaRPr lang="en-US"/>
        </a:p>
      </dgm:t>
    </dgm:pt>
    <dgm:pt modelId="{7010E1F5-B20F-445D-86AB-996E93701093}" type="parTrans" cxnId="{1DEFA9A5-A7A0-4DB3-AA3D-AA095E012E86}">
      <dgm:prSet/>
      <dgm:spPr/>
      <dgm:t>
        <a:bodyPr/>
        <a:lstStyle/>
        <a:p>
          <a:endParaRPr lang="en-US"/>
        </a:p>
      </dgm:t>
    </dgm:pt>
    <dgm:pt modelId="{F040C399-5CF8-43BD-8559-4417964295CA}" type="sibTrans" cxnId="{1DEFA9A5-A7A0-4DB3-AA3D-AA095E012E86}">
      <dgm:prSet/>
      <dgm:spPr/>
      <dgm:t>
        <a:bodyPr/>
        <a:lstStyle/>
        <a:p>
          <a:endParaRPr lang="en-US"/>
        </a:p>
      </dgm:t>
    </dgm:pt>
    <dgm:pt modelId="{00B0C808-F214-4922-876D-26E25BBF5612}">
      <dgm:prSet/>
      <dgm:spPr/>
      <dgm:t>
        <a:bodyPr/>
        <a:lstStyle/>
        <a:p>
          <a:r>
            <a:rPr lang="de-DE" dirty="0"/>
            <a:t>Ich kann eine Vorsorgevollmacht nur erteilen, wenn ich voll </a:t>
          </a:r>
          <a:r>
            <a:rPr lang="de-DE" dirty="0" smtClean="0"/>
            <a:t>geschäftsfähig </a:t>
          </a:r>
          <a:r>
            <a:rPr lang="de-DE" dirty="0"/>
            <a:t>bin!!!</a:t>
          </a:r>
          <a:endParaRPr lang="en-US" dirty="0"/>
        </a:p>
      </dgm:t>
    </dgm:pt>
    <dgm:pt modelId="{D9875A77-EFAD-4C11-B293-C9E749263B0D}" type="parTrans" cxnId="{6B83E2AF-0F96-4A0B-B77A-88FB75946523}">
      <dgm:prSet/>
      <dgm:spPr/>
      <dgm:t>
        <a:bodyPr/>
        <a:lstStyle/>
        <a:p>
          <a:endParaRPr lang="en-US"/>
        </a:p>
      </dgm:t>
    </dgm:pt>
    <dgm:pt modelId="{0E2CB269-68C7-4AF9-93AA-E59A87BBEF20}" type="sibTrans" cxnId="{6B83E2AF-0F96-4A0B-B77A-88FB75946523}">
      <dgm:prSet/>
      <dgm:spPr/>
      <dgm:t>
        <a:bodyPr/>
        <a:lstStyle/>
        <a:p>
          <a:endParaRPr lang="en-US"/>
        </a:p>
      </dgm:t>
    </dgm:pt>
    <dgm:pt modelId="{1B02CA6D-FCE3-BD45-ABF1-F32163EFCE62}" type="pres">
      <dgm:prSet presAssocID="{734C47EF-0D31-439A-BE1E-486C57BBA081}" presName="diagram" presStyleCnt="0">
        <dgm:presLayoutVars>
          <dgm:dir/>
          <dgm:resizeHandles val="exact"/>
        </dgm:presLayoutVars>
      </dgm:prSet>
      <dgm:spPr/>
      <dgm:t>
        <a:bodyPr/>
        <a:lstStyle/>
        <a:p>
          <a:endParaRPr lang="de-DE"/>
        </a:p>
      </dgm:t>
    </dgm:pt>
    <dgm:pt modelId="{1DFCB91A-EE2E-DE4C-BF80-EB02D6E9BFF7}" type="pres">
      <dgm:prSet presAssocID="{46F6B363-5B8D-4EDE-A926-59D4AB98EF39}" presName="node" presStyleLbl="node1" presStyleIdx="0" presStyleCnt="4">
        <dgm:presLayoutVars>
          <dgm:bulletEnabled val="1"/>
        </dgm:presLayoutVars>
      </dgm:prSet>
      <dgm:spPr/>
      <dgm:t>
        <a:bodyPr/>
        <a:lstStyle/>
        <a:p>
          <a:endParaRPr lang="de-DE"/>
        </a:p>
      </dgm:t>
    </dgm:pt>
    <dgm:pt modelId="{EFCD6F86-F21B-824E-8DD5-CADA2D72A246}" type="pres">
      <dgm:prSet presAssocID="{7E5520B1-0BC3-4823-8903-678D6CE02887}" presName="sibTrans" presStyleCnt="0"/>
      <dgm:spPr/>
    </dgm:pt>
    <dgm:pt modelId="{E0E29252-B084-0243-900A-2339CF101415}" type="pres">
      <dgm:prSet presAssocID="{1CA66E39-8AAC-4800-9E93-3BF4851211EC}" presName="node" presStyleLbl="node1" presStyleIdx="1" presStyleCnt="4">
        <dgm:presLayoutVars>
          <dgm:bulletEnabled val="1"/>
        </dgm:presLayoutVars>
      </dgm:prSet>
      <dgm:spPr/>
      <dgm:t>
        <a:bodyPr/>
        <a:lstStyle/>
        <a:p>
          <a:endParaRPr lang="de-DE"/>
        </a:p>
      </dgm:t>
    </dgm:pt>
    <dgm:pt modelId="{990A2459-DA8B-6947-8C2E-81CA00A3A011}" type="pres">
      <dgm:prSet presAssocID="{69240EDE-B62D-4ED2-A554-029DBCFEF9F8}" presName="sibTrans" presStyleCnt="0"/>
      <dgm:spPr/>
    </dgm:pt>
    <dgm:pt modelId="{33BB3DF7-77B7-4E44-916C-26902DAB8B63}" type="pres">
      <dgm:prSet presAssocID="{CFC8E227-9D89-4627-A3C0-4EF18D6151DE}" presName="node" presStyleLbl="node1" presStyleIdx="2" presStyleCnt="4">
        <dgm:presLayoutVars>
          <dgm:bulletEnabled val="1"/>
        </dgm:presLayoutVars>
      </dgm:prSet>
      <dgm:spPr/>
      <dgm:t>
        <a:bodyPr/>
        <a:lstStyle/>
        <a:p>
          <a:endParaRPr lang="de-DE"/>
        </a:p>
      </dgm:t>
    </dgm:pt>
    <dgm:pt modelId="{EE4E2B00-92BA-DA4F-98FE-837AE9CCC8AF}" type="pres">
      <dgm:prSet presAssocID="{F040C399-5CF8-43BD-8559-4417964295CA}" presName="sibTrans" presStyleCnt="0"/>
      <dgm:spPr/>
    </dgm:pt>
    <dgm:pt modelId="{A67C9594-7673-D44E-BC5C-A0D2CEA24FD8}" type="pres">
      <dgm:prSet presAssocID="{00B0C808-F214-4922-876D-26E25BBF5612}" presName="node" presStyleLbl="node1" presStyleIdx="3" presStyleCnt="4">
        <dgm:presLayoutVars>
          <dgm:bulletEnabled val="1"/>
        </dgm:presLayoutVars>
      </dgm:prSet>
      <dgm:spPr/>
      <dgm:t>
        <a:bodyPr/>
        <a:lstStyle/>
        <a:p>
          <a:endParaRPr lang="de-DE"/>
        </a:p>
      </dgm:t>
    </dgm:pt>
  </dgm:ptLst>
  <dgm:cxnLst>
    <dgm:cxn modelId="{07A3F63D-E574-C44D-9A7F-350C5EAE372B}" type="presOf" srcId="{1CA66E39-8AAC-4800-9E93-3BF4851211EC}" destId="{E0E29252-B084-0243-900A-2339CF101415}" srcOrd="0" destOrd="0" presId="urn:microsoft.com/office/officeart/2005/8/layout/default"/>
    <dgm:cxn modelId="{02ECAA4B-12D7-6A45-B6E0-A7A461960257}" type="presOf" srcId="{00B0C808-F214-4922-876D-26E25BBF5612}" destId="{A67C9594-7673-D44E-BC5C-A0D2CEA24FD8}" srcOrd="0" destOrd="0" presId="urn:microsoft.com/office/officeart/2005/8/layout/default"/>
    <dgm:cxn modelId="{4678C376-6F37-704A-A5D1-533C158088F6}" type="presOf" srcId="{CFC8E227-9D89-4627-A3C0-4EF18D6151DE}" destId="{33BB3DF7-77B7-4E44-916C-26902DAB8B63}" srcOrd="0" destOrd="0" presId="urn:microsoft.com/office/officeart/2005/8/layout/default"/>
    <dgm:cxn modelId="{DF53AF05-5C7C-B24E-8ADB-3D410282ED69}" type="presOf" srcId="{734C47EF-0D31-439A-BE1E-486C57BBA081}" destId="{1B02CA6D-FCE3-BD45-ABF1-F32163EFCE62}" srcOrd="0" destOrd="0" presId="urn:microsoft.com/office/officeart/2005/8/layout/default"/>
    <dgm:cxn modelId="{1DEFA9A5-A7A0-4DB3-AA3D-AA095E012E86}" srcId="{734C47EF-0D31-439A-BE1E-486C57BBA081}" destId="{CFC8E227-9D89-4627-A3C0-4EF18D6151DE}" srcOrd="2" destOrd="0" parTransId="{7010E1F5-B20F-445D-86AB-996E93701093}" sibTransId="{F040C399-5CF8-43BD-8559-4417964295CA}"/>
    <dgm:cxn modelId="{3831DC6B-438E-4C30-A0F0-5D6143BD578A}" srcId="{734C47EF-0D31-439A-BE1E-486C57BBA081}" destId="{1CA66E39-8AAC-4800-9E93-3BF4851211EC}" srcOrd="1" destOrd="0" parTransId="{7408B6F4-4D0D-4292-A518-59B9559CEE68}" sibTransId="{69240EDE-B62D-4ED2-A554-029DBCFEF9F8}"/>
    <dgm:cxn modelId="{6576D5AF-538C-474F-B0DF-8F7899A4BE09}" type="presOf" srcId="{46F6B363-5B8D-4EDE-A926-59D4AB98EF39}" destId="{1DFCB91A-EE2E-DE4C-BF80-EB02D6E9BFF7}" srcOrd="0" destOrd="0" presId="urn:microsoft.com/office/officeart/2005/8/layout/default"/>
    <dgm:cxn modelId="{6B83E2AF-0F96-4A0B-B77A-88FB75946523}" srcId="{734C47EF-0D31-439A-BE1E-486C57BBA081}" destId="{00B0C808-F214-4922-876D-26E25BBF5612}" srcOrd="3" destOrd="0" parTransId="{D9875A77-EFAD-4C11-B293-C9E749263B0D}" sibTransId="{0E2CB269-68C7-4AF9-93AA-E59A87BBEF20}"/>
    <dgm:cxn modelId="{12A96DBD-2ED8-4DD0-BCEB-D10B35E7F96C}" srcId="{734C47EF-0D31-439A-BE1E-486C57BBA081}" destId="{46F6B363-5B8D-4EDE-A926-59D4AB98EF39}" srcOrd="0" destOrd="0" parTransId="{0DACBF82-B54D-4AB0-A76F-A89E3B91F6B7}" sibTransId="{7E5520B1-0BC3-4823-8903-678D6CE02887}"/>
    <dgm:cxn modelId="{68A6DAE7-8076-604E-90B1-283527031B83}" type="presParOf" srcId="{1B02CA6D-FCE3-BD45-ABF1-F32163EFCE62}" destId="{1DFCB91A-EE2E-DE4C-BF80-EB02D6E9BFF7}" srcOrd="0" destOrd="0" presId="urn:microsoft.com/office/officeart/2005/8/layout/default"/>
    <dgm:cxn modelId="{D8DD4054-A4CB-B541-8CE9-0743441A2DC6}" type="presParOf" srcId="{1B02CA6D-FCE3-BD45-ABF1-F32163EFCE62}" destId="{EFCD6F86-F21B-824E-8DD5-CADA2D72A246}" srcOrd="1" destOrd="0" presId="urn:microsoft.com/office/officeart/2005/8/layout/default"/>
    <dgm:cxn modelId="{721169D2-21AD-4E46-AECF-159C7712F462}" type="presParOf" srcId="{1B02CA6D-FCE3-BD45-ABF1-F32163EFCE62}" destId="{E0E29252-B084-0243-900A-2339CF101415}" srcOrd="2" destOrd="0" presId="urn:microsoft.com/office/officeart/2005/8/layout/default"/>
    <dgm:cxn modelId="{61D040F6-E33D-C940-937D-43D03871DC8B}" type="presParOf" srcId="{1B02CA6D-FCE3-BD45-ABF1-F32163EFCE62}" destId="{990A2459-DA8B-6947-8C2E-81CA00A3A011}" srcOrd="3" destOrd="0" presId="urn:microsoft.com/office/officeart/2005/8/layout/default"/>
    <dgm:cxn modelId="{A6C771CC-95BE-E446-9698-C244769B4DB6}" type="presParOf" srcId="{1B02CA6D-FCE3-BD45-ABF1-F32163EFCE62}" destId="{33BB3DF7-77B7-4E44-916C-26902DAB8B63}" srcOrd="4" destOrd="0" presId="urn:microsoft.com/office/officeart/2005/8/layout/default"/>
    <dgm:cxn modelId="{7CA8409D-376D-EF40-8C2D-16533AE63550}" type="presParOf" srcId="{1B02CA6D-FCE3-BD45-ABF1-F32163EFCE62}" destId="{EE4E2B00-92BA-DA4F-98FE-837AE9CCC8AF}" srcOrd="5" destOrd="0" presId="urn:microsoft.com/office/officeart/2005/8/layout/default"/>
    <dgm:cxn modelId="{5F8F4061-B97E-B340-827D-B1555DB105A3}" type="presParOf" srcId="{1B02CA6D-FCE3-BD45-ABF1-F32163EFCE62}" destId="{A67C9594-7673-D44E-BC5C-A0D2CEA24FD8}"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C74D2FB-1E87-4B40-BE60-104732C5F467}"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BA2E7F2F-D8CC-4635-9577-42DAE67C2AAB}">
      <dgm:prSet/>
      <dgm:spPr/>
      <dgm:t>
        <a:bodyPr/>
        <a:lstStyle/>
        <a:p>
          <a:r>
            <a:rPr lang="de-DE"/>
            <a:t>Wenn Sie plötzlich schwer krank werden oder einen schweren Unfall haben, können Sie vielleicht keine Entscheidungen mehr treffen</a:t>
          </a:r>
          <a:endParaRPr lang="en-US"/>
        </a:p>
      </dgm:t>
    </dgm:pt>
    <dgm:pt modelId="{FC2ED0C0-6FED-4954-A154-A75469CAAC51}" type="parTrans" cxnId="{D4DDFB28-2915-45AC-A14C-64DD87A71ECA}">
      <dgm:prSet/>
      <dgm:spPr/>
      <dgm:t>
        <a:bodyPr/>
        <a:lstStyle/>
        <a:p>
          <a:endParaRPr lang="en-US"/>
        </a:p>
      </dgm:t>
    </dgm:pt>
    <dgm:pt modelId="{4C5A1377-10E0-4A33-8CDA-10D91419D938}" type="sibTrans" cxnId="{D4DDFB28-2915-45AC-A14C-64DD87A71ECA}">
      <dgm:prSet/>
      <dgm:spPr/>
      <dgm:t>
        <a:bodyPr/>
        <a:lstStyle/>
        <a:p>
          <a:endParaRPr lang="en-US"/>
        </a:p>
      </dgm:t>
    </dgm:pt>
    <dgm:pt modelId="{DBE30F64-8D4C-403B-97BC-5304DAEF231C}">
      <dgm:prSet/>
      <dgm:spPr/>
      <dgm:t>
        <a:bodyPr/>
        <a:lstStyle/>
        <a:p>
          <a:r>
            <a:rPr lang="de-DE"/>
            <a:t>Sie möchten nicht , das Ihre Angehörigen solche Entscheidungen über Sie treffen</a:t>
          </a:r>
          <a:endParaRPr lang="en-US"/>
        </a:p>
      </dgm:t>
    </dgm:pt>
    <dgm:pt modelId="{BEA5701B-BF60-4ECF-8F64-C7B57F2847EF}" type="parTrans" cxnId="{1618EDE3-AB59-4B3E-B403-5151FBCDECDC}">
      <dgm:prSet/>
      <dgm:spPr/>
      <dgm:t>
        <a:bodyPr/>
        <a:lstStyle/>
        <a:p>
          <a:endParaRPr lang="en-US"/>
        </a:p>
      </dgm:t>
    </dgm:pt>
    <dgm:pt modelId="{B021B90C-C17D-492D-9931-32E827591D21}" type="sibTrans" cxnId="{1618EDE3-AB59-4B3E-B403-5151FBCDECDC}">
      <dgm:prSet/>
      <dgm:spPr/>
      <dgm:t>
        <a:bodyPr/>
        <a:lstStyle/>
        <a:p>
          <a:endParaRPr lang="en-US"/>
        </a:p>
      </dgm:t>
    </dgm:pt>
    <dgm:pt modelId="{05331A09-706D-4CAF-AFD3-8350AD58145E}">
      <dgm:prSet/>
      <dgm:spPr/>
      <dgm:t>
        <a:bodyPr/>
        <a:lstStyle/>
        <a:p>
          <a:r>
            <a:rPr lang="de-DE" dirty="0"/>
            <a:t>Die Angehörigen wissen </a:t>
          </a:r>
          <a:r>
            <a:rPr lang="de-DE" dirty="0" smtClean="0"/>
            <a:t>nichts über </a:t>
          </a:r>
          <a:r>
            <a:rPr lang="de-DE" dirty="0"/>
            <a:t>Ihre </a:t>
          </a:r>
          <a:r>
            <a:rPr lang="de-DE" dirty="0" smtClean="0"/>
            <a:t>Wünsche, Ideen und wie </a:t>
          </a:r>
          <a:r>
            <a:rPr lang="de-DE" dirty="0"/>
            <a:t>für Sie ein gutes Leben aussieht</a:t>
          </a:r>
          <a:endParaRPr lang="en-US" dirty="0"/>
        </a:p>
      </dgm:t>
    </dgm:pt>
    <dgm:pt modelId="{5E609C49-FC9C-42D4-ACE6-FDEC178441DC}" type="parTrans" cxnId="{9BFCB4A9-4826-41DE-BFE3-80510ED401F3}">
      <dgm:prSet/>
      <dgm:spPr/>
      <dgm:t>
        <a:bodyPr/>
        <a:lstStyle/>
        <a:p>
          <a:endParaRPr lang="en-US"/>
        </a:p>
      </dgm:t>
    </dgm:pt>
    <dgm:pt modelId="{937798EF-BDDE-44DD-8842-F9812D20FBFA}" type="sibTrans" cxnId="{9BFCB4A9-4826-41DE-BFE3-80510ED401F3}">
      <dgm:prSet/>
      <dgm:spPr/>
      <dgm:t>
        <a:bodyPr/>
        <a:lstStyle/>
        <a:p>
          <a:endParaRPr lang="en-US"/>
        </a:p>
      </dgm:t>
    </dgm:pt>
    <dgm:pt modelId="{4CB3B36B-C37C-409D-877C-749DFDD5CF97}">
      <dgm:prSet/>
      <dgm:spPr/>
      <dgm:t>
        <a:bodyPr/>
        <a:lstStyle/>
        <a:p>
          <a:r>
            <a:rPr lang="de-DE"/>
            <a:t>Sie möchten selbst entscheiden</a:t>
          </a:r>
          <a:endParaRPr lang="en-US"/>
        </a:p>
      </dgm:t>
    </dgm:pt>
    <dgm:pt modelId="{7A2C6E6D-6970-4E47-959F-999AFEDB7D3A}" type="parTrans" cxnId="{E7AFDA83-5A4B-4BE3-9AB8-7C29206581AA}">
      <dgm:prSet/>
      <dgm:spPr/>
      <dgm:t>
        <a:bodyPr/>
        <a:lstStyle/>
        <a:p>
          <a:endParaRPr lang="en-US"/>
        </a:p>
      </dgm:t>
    </dgm:pt>
    <dgm:pt modelId="{96E6FE4F-0715-4099-86F4-64E6B80469E3}" type="sibTrans" cxnId="{E7AFDA83-5A4B-4BE3-9AB8-7C29206581AA}">
      <dgm:prSet/>
      <dgm:spPr/>
      <dgm:t>
        <a:bodyPr/>
        <a:lstStyle/>
        <a:p>
          <a:endParaRPr lang="en-US"/>
        </a:p>
      </dgm:t>
    </dgm:pt>
    <dgm:pt modelId="{74A929D5-134F-4B09-B012-6D22F2A3841F}">
      <dgm:prSet/>
      <dgm:spPr/>
      <dgm:t>
        <a:bodyPr/>
        <a:lstStyle/>
        <a:p>
          <a:r>
            <a:rPr lang="de-DE"/>
            <a:t>Sie wissen genau was Sie möchten</a:t>
          </a:r>
          <a:endParaRPr lang="en-US"/>
        </a:p>
      </dgm:t>
    </dgm:pt>
    <dgm:pt modelId="{5FD28030-D1C2-470C-9DF2-08BBE897DF28}" type="parTrans" cxnId="{567C19E0-7E3A-4C17-8407-66F8668D5D2E}">
      <dgm:prSet/>
      <dgm:spPr/>
      <dgm:t>
        <a:bodyPr/>
        <a:lstStyle/>
        <a:p>
          <a:endParaRPr lang="en-US"/>
        </a:p>
      </dgm:t>
    </dgm:pt>
    <dgm:pt modelId="{7C46AD61-61FD-42BB-9E72-2CCD5BA75A53}" type="sibTrans" cxnId="{567C19E0-7E3A-4C17-8407-66F8668D5D2E}">
      <dgm:prSet/>
      <dgm:spPr/>
      <dgm:t>
        <a:bodyPr/>
        <a:lstStyle/>
        <a:p>
          <a:endParaRPr lang="en-US"/>
        </a:p>
      </dgm:t>
    </dgm:pt>
    <dgm:pt modelId="{5555052E-3D68-C243-8F11-81C136289D87}" type="pres">
      <dgm:prSet presAssocID="{BC74D2FB-1E87-4B40-BE60-104732C5F467}" presName="linear" presStyleCnt="0">
        <dgm:presLayoutVars>
          <dgm:animLvl val="lvl"/>
          <dgm:resizeHandles val="exact"/>
        </dgm:presLayoutVars>
      </dgm:prSet>
      <dgm:spPr/>
      <dgm:t>
        <a:bodyPr/>
        <a:lstStyle/>
        <a:p>
          <a:endParaRPr lang="de-DE"/>
        </a:p>
      </dgm:t>
    </dgm:pt>
    <dgm:pt modelId="{E2BAFDB4-2ED8-7F46-B534-C399AB00E4B6}" type="pres">
      <dgm:prSet presAssocID="{BA2E7F2F-D8CC-4635-9577-42DAE67C2AAB}" presName="parentText" presStyleLbl="node1" presStyleIdx="0" presStyleCnt="5">
        <dgm:presLayoutVars>
          <dgm:chMax val="0"/>
          <dgm:bulletEnabled val="1"/>
        </dgm:presLayoutVars>
      </dgm:prSet>
      <dgm:spPr/>
      <dgm:t>
        <a:bodyPr/>
        <a:lstStyle/>
        <a:p>
          <a:endParaRPr lang="de-DE"/>
        </a:p>
      </dgm:t>
    </dgm:pt>
    <dgm:pt modelId="{84B70CD9-4BA3-C447-BB58-34B2F914B7B5}" type="pres">
      <dgm:prSet presAssocID="{4C5A1377-10E0-4A33-8CDA-10D91419D938}" presName="spacer" presStyleCnt="0"/>
      <dgm:spPr/>
    </dgm:pt>
    <dgm:pt modelId="{66BE78F8-032B-1B47-9776-850FD08B5BFF}" type="pres">
      <dgm:prSet presAssocID="{DBE30F64-8D4C-403B-97BC-5304DAEF231C}" presName="parentText" presStyleLbl="node1" presStyleIdx="1" presStyleCnt="5">
        <dgm:presLayoutVars>
          <dgm:chMax val="0"/>
          <dgm:bulletEnabled val="1"/>
        </dgm:presLayoutVars>
      </dgm:prSet>
      <dgm:spPr/>
      <dgm:t>
        <a:bodyPr/>
        <a:lstStyle/>
        <a:p>
          <a:endParaRPr lang="de-DE"/>
        </a:p>
      </dgm:t>
    </dgm:pt>
    <dgm:pt modelId="{E3EC7599-22B4-B848-8104-ADB7A398A606}" type="pres">
      <dgm:prSet presAssocID="{B021B90C-C17D-492D-9931-32E827591D21}" presName="spacer" presStyleCnt="0"/>
      <dgm:spPr/>
    </dgm:pt>
    <dgm:pt modelId="{3AEC4B1C-C67B-A24C-B9E7-6CDB5F3432F2}" type="pres">
      <dgm:prSet presAssocID="{05331A09-706D-4CAF-AFD3-8350AD58145E}" presName="parentText" presStyleLbl="node1" presStyleIdx="2" presStyleCnt="5">
        <dgm:presLayoutVars>
          <dgm:chMax val="0"/>
          <dgm:bulletEnabled val="1"/>
        </dgm:presLayoutVars>
      </dgm:prSet>
      <dgm:spPr/>
      <dgm:t>
        <a:bodyPr/>
        <a:lstStyle/>
        <a:p>
          <a:endParaRPr lang="de-DE"/>
        </a:p>
      </dgm:t>
    </dgm:pt>
    <dgm:pt modelId="{9099691A-1318-4345-B9BB-DFF370B9E63B}" type="pres">
      <dgm:prSet presAssocID="{937798EF-BDDE-44DD-8842-F9812D20FBFA}" presName="spacer" presStyleCnt="0"/>
      <dgm:spPr/>
    </dgm:pt>
    <dgm:pt modelId="{B234AB0F-C217-8A42-85A9-D2B8301E8B7E}" type="pres">
      <dgm:prSet presAssocID="{4CB3B36B-C37C-409D-877C-749DFDD5CF97}" presName="parentText" presStyleLbl="node1" presStyleIdx="3" presStyleCnt="5">
        <dgm:presLayoutVars>
          <dgm:chMax val="0"/>
          <dgm:bulletEnabled val="1"/>
        </dgm:presLayoutVars>
      </dgm:prSet>
      <dgm:spPr/>
      <dgm:t>
        <a:bodyPr/>
        <a:lstStyle/>
        <a:p>
          <a:endParaRPr lang="de-DE"/>
        </a:p>
      </dgm:t>
    </dgm:pt>
    <dgm:pt modelId="{5FD3BFBD-77C4-BE48-B47B-B2B5660E40AD}" type="pres">
      <dgm:prSet presAssocID="{96E6FE4F-0715-4099-86F4-64E6B80469E3}" presName="spacer" presStyleCnt="0"/>
      <dgm:spPr/>
    </dgm:pt>
    <dgm:pt modelId="{46969D58-6D57-6849-99EA-4590D92E7C6E}" type="pres">
      <dgm:prSet presAssocID="{74A929D5-134F-4B09-B012-6D22F2A3841F}" presName="parentText" presStyleLbl="node1" presStyleIdx="4" presStyleCnt="5">
        <dgm:presLayoutVars>
          <dgm:chMax val="0"/>
          <dgm:bulletEnabled val="1"/>
        </dgm:presLayoutVars>
      </dgm:prSet>
      <dgm:spPr/>
      <dgm:t>
        <a:bodyPr/>
        <a:lstStyle/>
        <a:p>
          <a:endParaRPr lang="de-DE"/>
        </a:p>
      </dgm:t>
    </dgm:pt>
  </dgm:ptLst>
  <dgm:cxnLst>
    <dgm:cxn modelId="{1618EDE3-AB59-4B3E-B403-5151FBCDECDC}" srcId="{BC74D2FB-1E87-4B40-BE60-104732C5F467}" destId="{DBE30F64-8D4C-403B-97BC-5304DAEF231C}" srcOrd="1" destOrd="0" parTransId="{BEA5701B-BF60-4ECF-8F64-C7B57F2847EF}" sibTransId="{B021B90C-C17D-492D-9931-32E827591D21}"/>
    <dgm:cxn modelId="{A612F025-DCC5-3C49-BBBA-65B61CF7F1FC}" type="presOf" srcId="{4CB3B36B-C37C-409D-877C-749DFDD5CF97}" destId="{B234AB0F-C217-8A42-85A9-D2B8301E8B7E}" srcOrd="0" destOrd="0" presId="urn:microsoft.com/office/officeart/2005/8/layout/vList2"/>
    <dgm:cxn modelId="{D3FB5298-67C9-7342-B39B-3EAB0C69F803}" type="presOf" srcId="{BC74D2FB-1E87-4B40-BE60-104732C5F467}" destId="{5555052E-3D68-C243-8F11-81C136289D87}" srcOrd="0" destOrd="0" presId="urn:microsoft.com/office/officeart/2005/8/layout/vList2"/>
    <dgm:cxn modelId="{BCB02D2D-4C59-E649-A83D-0CC7330A9CA5}" type="presOf" srcId="{BA2E7F2F-D8CC-4635-9577-42DAE67C2AAB}" destId="{E2BAFDB4-2ED8-7F46-B534-C399AB00E4B6}" srcOrd="0" destOrd="0" presId="urn:microsoft.com/office/officeart/2005/8/layout/vList2"/>
    <dgm:cxn modelId="{25CD8692-E830-EB4C-8F56-BA792F1EB85F}" type="presOf" srcId="{DBE30F64-8D4C-403B-97BC-5304DAEF231C}" destId="{66BE78F8-032B-1B47-9776-850FD08B5BFF}" srcOrd="0" destOrd="0" presId="urn:microsoft.com/office/officeart/2005/8/layout/vList2"/>
    <dgm:cxn modelId="{E7AFDA83-5A4B-4BE3-9AB8-7C29206581AA}" srcId="{BC74D2FB-1E87-4B40-BE60-104732C5F467}" destId="{4CB3B36B-C37C-409D-877C-749DFDD5CF97}" srcOrd="3" destOrd="0" parTransId="{7A2C6E6D-6970-4E47-959F-999AFEDB7D3A}" sibTransId="{96E6FE4F-0715-4099-86F4-64E6B80469E3}"/>
    <dgm:cxn modelId="{567C19E0-7E3A-4C17-8407-66F8668D5D2E}" srcId="{BC74D2FB-1E87-4B40-BE60-104732C5F467}" destId="{74A929D5-134F-4B09-B012-6D22F2A3841F}" srcOrd="4" destOrd="0" parTransId="{5FD28030-D1C2-470C-9DF2-08BBE897DF28}" sibTransId="{7C46AD61-61FD-42BB-9E72-2CCD5BA75A53}"/>
    <dgm:cxn modelId="{30805877-87B3-B048-B3D0-C488382C81EF}" type="presOf" srcId="{05331A09-706D-4CAF-AFD3-8350AD58145E}" destId="{3AEC4B1C-C67B-A24C-B9E7-6CDB5F3432F2}" srcOrd="0" destOrd="0" presId="urn:microsoft.com/office/officeart/2005/8/layout/vList2"/>
    <dgm:cxn modelId="{E2C4F087-19F3-454E-B4D2-87BA6B320C90}" type="presOf" srcId="{74A929D5-134F-4B09-B012-6D22F2A3841F}" destId="{46969D58-6D57-6849-99EA-4590D92E7C6E}" srcOrd="0" destOrd="0" presId="urn:microsoft.com/office/officeart/2005/8/layout/vList2"/>
    <dgm:cxn modelId="{9BFCB4A9-4826-41DE-BFE3-80510ED401F3}" srcId="{BC74D2FB-1E87-4B40-BE60-104732C5F467}" destId="{05331A09-706D-4CAF-AFD3-8350AD58145E}" srcOrd="2" destOrd="0" parTransId="{5E609C49-FC9C-42D4-ACE6-FDEC178441DC}" sibTransId="{937798EF-BDDE-44DD-8842-F9812D20FBFA}"/>
    <dgm:cxn modelId="{D4DDFB28-2915-45AC-A14C-64DD87A71ECA}" srcId="{BC74D2FB-1E87-4B40-BE60-104732C5F467}" destId="{BA2E7F2F-D8CC-4635-9577-42DAE67C2AAB}" srcOrd="0" destOrd="0" parTransId="{FC2ED0C0-6FED-4954-A154-A75469CAAC51}" sibTransId="{4C5A1377-10E0-4A33-8CDA-10D91419D938}"/>
    <dgm:cxn modelId="{76088ECF-076F-E344-BDB5-C48A9D3643F3}" type="presParOf" srcId="{5555052E-3D68-C243-8F11-81C136289D87}" destId="{E2BAFDB4-2ED8-7F46-B534-C399AB00E4B6}" srcOrd="0" destOrd="0" presId="urn:microsoft.com/office/officeart/2005/8/layout/vList2"/>
    <dgm:cxn modelId="{C168B121-22C1-A847-AA96-AE2DF48A0DD9}" type="presParOf" srcId="{5555052E-3D68-C243-8F11-81C136289D87}" destId="{84B70CD9-4BA3-C447-BB58-34B2F914B7B5}" srcOrd="1" destOrd="0" presId="urn:microsoft.com/office/officeart/2005/8/layout/vList2"/>
    <dgm:cxn modelId="{E38BBD73-8A81-9740-B17C-51E57C883E16}" type="presParOf" srcId="{5555052E-3D68-C243-8F11-81C136289D87}" destId="{66BE78F8-032B-1B47-9776-850FD08B5BFF}" srcOrd="2" destOrd="0" presId="urn:microsoft.com/office/officeart/2005/8/layout/vList2"/>
    <dgm:cxn modelId="{9A8DC78F-E339-2B48-8D8F-24840583C4DB}" type="presParOf" srcId="{5555052E-3D68-C243-8F11-81C136289D87}" destId="{E3EC7599-22B4-B848-8104-ADB7A398A606}" srcOrd="3" destOrd="0" presId="urn:microsoft.com/office/officeart/2005/8/layout/vList2"/>
    <dgm:cxn modelId="{FCBD916B-AD81-E540-BE5B-C6215361F743}" type="presParOf" srcId="{5555052E-3D68-C243-8F11-81C136289D87}" destId="{3AEC4B1C-C67B-A24C-B9E7-6CDB5F3432F2}" srcOrd="4" destOrd="0" presId="urn:microsoft.com/office/officeart/2005/8/layout/vList2"/>
    <dgm:cxn modelId="{0E1196E0-9A8D-B04A-B03A-CFFB73B250BB}" type="presParOf" srcId="{5555052E-3D68-C243-8F11-81C136289D87}" destId="{9099691A-1318-4345-B9BB-DFF370B9E63B}" srcOrd="5" destOrd="0" presId="urn:microsoft.com/office/officeart/2005/8/layout/vList2"/>
    <dgm:cxn modelId="{4E30EE5A-507D-C141-BD8C-33FCB91B2C35}" type="presParOf" srcId="{5555052E-3D68-C243-8F11-81C136289D87}" destId="{B234AB0F-C217-8A42-85A9-D2B8301E8B7E}" srcOrd="6" destOrd="0" presId="urn:microsoft.com/office/officeart/2005/8/layout/vList2"/>
    <dgm:cxn modelId="{5CF83D0E-2B45-7340-8BC5-9D113ECB0841}" type="presParOf" srcId="{5555052E-3D68-C243-8F11-81C136289D87}" destId="{5FD3BFBD-77C4-BE48-B47B-B2B5660E40AD}" srcOrd="7" destOrd="0" presId="urn:microsoft.com/office/officeart/2005/8/layout/vList2"/>
    <dgm:cxn modelId="{1AADBDBB-61E0-CD49-BD1E-A244229F6AD5}" type="presParOf" srcId="{5555052E-3D68-C243-8F11-81C136289D87}" destId="{46969D58-6D57-6849-99EA-4590D92E7C6E}"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9D614F32-BDD0-437F-B6A9-DDCFC7E083EE}"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BD9BB500-BAEF-4D04-A0FA-3D7346B4C6E0}">
      <dgm:prSet/>
      <dgm:spPr/>
      <dgm:t>
        <a:bodyPr/>
        <a:lstStyle/>
        <a:p>
          <a:r>
            <a:rPr lang="de-DE"/>
            <a:t>Je detaillierter und genauer Sie Ihren Willen beschreiben, umso besser</a:t>
          </a:r>
          <a:endParaRPr lang="en-US"/>
        </a:p>
      </dgm:t>
    </dgm:pt>
    <dgm:pt modelId="{66221A42-DAD8-4529-8591-45E653EC677D}" type="parTrans" cxnId="{1C8D9570-F508-4A59-AD08-EB42A9784A7E}">
      <dgm:prSet/>
      <dgm:spPr/>
      <dgm:t>
        <a:bodyPr/>
        <a:lstStyle/>
        <a:p>
          <a:endParaRPr lang="en-US"/>
        </a:p>
      </dgm:t>
    </dgm:pt>
    <dgm:pt modelId="{4C90D9D4-0548-49A8-8DBD-B7D411D2C3F9}" type="sibTrans" cxnId="{1C8D9570-F508-4A59-AD08-EB42A9784A7E}">
      <dgm:prSet/>
      <dgm:spPr/>
      <dgm:t>
        <a:bodyPr/>
        <a:lstStyle/>
        <a:p>
          <a:endParaRPr lang="en-US"/>
        </a:p>
      </dgm:t>
    </dgm:pt>
    <dgm:pt modelId="{AE064E91-4D2B-432C-B4A8-5CE22FF45D0A}">
      <dgm:prSet/>
      <dgm:spPr/>
      <dgm:t>
        <a:bodyPr/>
        <a:lstStyle/>
        <a:p>
          <a:r>
            <a:rPr lang="de-DE"/>
            <a:t>Aussage wie “Ich möchte ein würdiges Leben führen“ sind zu ungenau</a:t>
          </a:r>
          <a:endParaRPr lang="en-US"/>
        </a:p>
      </dgm:t>
    </dgm:pt>
    <dgm:pt modelId="{0EAC8DC9-742C-4364-9B38-D1EA06F06AC5}" type="parTrans" cxnId="{4C478367-C402-441C-B3CF-1BC0DECB4E54}">
      <dgm:prSet/>
      <dgm:spPr/>
      <dgm:t>
        <a:bodyPr/>
        <a:lstStyle/>
        <a:p>
          <a:endParaRPr lang="en-US"/>
        </a:p>
      </dgm:t>
    </dgm:pt>
    <dgm:pt modelId="{66704F16-B324-4767-994F-CF8EE8EFAB46}" type="sibTrans" cxnId="{4C478367-C402-441C-B3CF-1BC0DECB4E54}">
      <dgm:prSet/>
      <dgm:spPr/>
      <dgm:t>
        <a:bodyPr/>
        <a:lstStyle/>
        <a:p>
          <a:endParaRPr lang="en-US"/>
        </a:p>
      </dgm:t>
    </dgm:pt>
    <dgm:pt modelId="{62F3D160-816C-49B7-BD75-1FC2295CF445}">
      <dgm:prSet/>
      <dgm:spPr/>
      <dgm:t>
        <a:bodyPr/>
        <a:lstStyle/>
        <a:p>
          <a:r>
            <a:rPr lang="de-DE"/>
            <a:t>Jeder versteht etwas anderes darunter </a:t>
          </a:r>
          <a:endParaRPr lang="en-US"/>
        </a:p>
      </dgm:t>
    </dgm:pt>
    <dgm:pt modelId="{B8BEA954-F92E-486E-9196-3D9602402381}" type="parTrans" cxnId="{F0081E41-9730-432A-8A80-7BCED854BDE4}">
      <dgm:prSet/>
      <dgm:spPr/>
      <dgm:t>
        <a:bodyPr/>
        <a:lstStyle/>
        <a:p>
          <a:endParaRPr lang="en-US"/>
        </a:p>
      </dgm:t>
    </dgm:pt>
    <dgm:pt modelId="{A5FF3C04-F8D5-4B7C-BE43-82B002901A6F}" type="sibTrans" cxnId="{F0081E41-9730-432A-8A80-7BCED854BDE4}">
      <dgm:prSet/>
      <dgm:spPr/>
      <dgm:t>
        <a:bodyPr/>
        <a:lstStyle/>
        <a:p>
          <a:endParaRPr lang="en-US"/>
        </a:p>
      </dgm:t>
    </dgm:pt>
    <dgm:pt modelId="{52017CF2-18D8-4083-A846-9BDDA19680CE}">
      <dgm:prSet/>
      <dgm:spPr/>
      <dgm:t>
        <a:bodyPr/>
        <a:lstStyle/>
        <a:p>
          <a:r>
            <a:rPr lang="de-DE"/>
            <a:t>oder:</a:t>
          </a:r>
          <a:endParaRPr lang="en-US"/>
        </a:p>
      </dgm:t>
    </dgm:pt>
    <dgm:pt modelId="{22B0AC66-D247-4D92-B055-8EFDF28816AE}" type="parTrans" cxnId="{11CB5891-1CF4-4617-8618-909B6845E1F6}">
      <dgm:prSet/>
      <dgm:spPr/>
      <dgm:t>
        <a:bodyPr/>
        <a:lstStyle/>
        <a:p>
          <a:endParaRPr lang="en-US"/>
        </a:p>
      </dgm:t>
    </dgm:pt>
    <dgm:pt modelId="{42835433-AD1A-432B-AE36-D0F14CA10C24}" type="sibTrans" cxnId="{11CB5891-1CF4-4617-8618-909B6845E1F6}">
      <dgm:prSet/>
      <dgm:spPr/>
      <dgm:t>
        <a:bodyPr/>
        <a:lstStyle/>
        <a:p>
          <a:endParaRPr lang="en-US"/>
        </a:p>
      </dgm:t>
    </dgm:pt>
    <dgm:pt modelId="{3286045E-0283-4F2D-A850-F31D62439C44}">
      <dgm:prSet/>
      <dgm:spPr/>
      <dgm:t>
        <a:bodyPr/>
        <a:lstStyle/>
        <a:p>
          <a:r>
            <a:rPr lang="de-DE" dirty="0"/>
            <a:t>Ich möchte nicht von Maschinen abhängig sein. Für viele ist </a:t>
          </a:r>
          <a:r>
            <a:rPr lang="de-DE" dirty="0" smtClean="0"/>
            <a:t>die    </a:t>
          </a:r>
          <a:endParaRPr lang="en-US" dirty="0"/>
        </a:p>
      </dgm:t>
    </dgm:pt>
    <dgm:pt modelId="{AADB80F9-DBFA-4121-924D-06507EDB04CD}" type="parTrans" cxnId="{F3319293-8EAB-4FEA-9B7C-019764BFFD74}">
      <dgm:prSet/>
      <dgm:spPr/>
      <dgm:t>
        <a:bodyPr/>
        <a:lstStyle/>
        <a:p>
          <a:endParaRPr lang="en-US"/>
        </a:p>
      </dgm:t>
    </dgm:pt>
    <dgm:pt modelId="{8314720C-E95C-4D74-A208-41AC1ACED8C7}" type="sibTrans" cxnId="{F3319293-8EAB-4FEA-9B7C-019764BFFD74}">
      <dgm:prSet/>
      <dgm:spPr/>
      <dgm:t>
        <a:bodyPr/>
        <a:lstStyle/>
        <a:p>
          <a:endParaRPr lang="en-US"/>
        </a:p>
      </dgm:t>
    </dgm:pt>
    <dgm:pt modelId="{FC4F1248-4CC3-41E9-B2F5-2E3AF9A5E111}">
      <dgm:prSet/>
      <dgm:spPr/>
      <dgm:t>
        <a:bodyPr/>
        <a:lstStyle/>
        <a:p>
          <a:r>
            <a:rPr lang="de-DE" dirty="0"/>
            <a:t>Dialyse 1-2 / Woche in </a:t>
          </a:r>
          <a:r>
            <a:rPr lang="de-DE" dirty="0" smtClean="0"/>
            <a:t>Ordnung, </a:t>
          </a:r>
          <a:r>
            <a:rPr lang="de-DE" dirty="0"/>
            <a:t>aber sie wünsche keine Beatmung</a:t>
          </a:r>
          <a:endParaRPr lang="en-US" dirty="0"/>
        </a:p>
      </dgm:t>
    </dgm:pt>
    <dgm:pt modelId="{AABFF115-8BB0-41EC-B0D7-56CCFFD6C173}" type="parTrans" cxnId="{E624278F-2235-427B-B4C8-015B3F4E6C6B}">
      <dgm:prSet/>
      <dgm:spPr/>
      <dgm:t>
        <a:bodyPr/>
        <a:lstStyle/>
        <a:p>
          <a:endParaRPr lang="en-US"/>
        </a:p>
      </dgm:t>
    </dgm:pt>
    <dgm:pt modelId="{86727792-C1EB-476A-914B-9415785334B0}" type="sibTrans" cxnId="{E624278F-2235-427B-B4C8-015B3F4E6C6B}">
      <dgm:prSet/>
      <dgm:spPr/>
      <dgm:t>
        <a:bodyPr/>
        <a:lstStyle/>
        <a:p>
          <a:endParaRPr lang="en-US"/>
        </a:p>
      </dgm:t>
    </dgm:pt>
    <dgm:pt modelId="{17905710-B42F-D047-9DAE-1CF25454773A}" type="pres">
      <dgm:prSet presAssocID="{9D614F32-BDD0-437F-B6A9-DDCFC7E083EE}" presName="vert0" presStyleCnt="0">
        <dgm:presLayoutVars>
          <dgm:dir/>
          <dgm:animOne val="branch"/>
          <dgm:animLvl val="lvl"/>
        </dgm:presLayoutVars>
      </dgm:prSet>
      <dgm:spPr/>
      <dgm:t>
        <a:bodyPr/>
        <a:lstStyle/>
        <a:p>
          <a:endParaRPr lang="de-DE"/>
        </a:p>
      </dgm:t>
    </dgm:pt>
    <dgm:pt modelId="{DABF11CF-9ACD-F244-8A75-4BAE23EAFC04}" type="pres">
      <dgm:prSet presAssocID="{BD9BB500-BAEF-4D04-A0FA-3D7346B4C6E0}" presName="thickLine" presStyleLbl="alignNode1" presStyleIdx="0" presStyleCnt="6"/>
      <dgm:spPr/>
    </dgm:pt>
    <dgm:pt modelId="{EB5AE648-C8F3-AC4D-9AC9-482A0412BC1D}" type="pres">
      <dgm:prSet presAssocID="{BD9BB500-BAEF-4D04-A0FA-3D7346B4C6E0}" presName="horz1" presStyleCnt="0"/>
      <dgm:spPr/>
    </dgm:pt>
    <dgm:pt modelId="{6AD4F05D-8DAF-CC4C-B613-F2DF9BC43B9E}" type="pres">
      <dgm:prSet presAssocID="{BD9BB500-BAEF-4D04-A0FA-3D7346B4C6E0}" presName="tx1" presStyleLbl="revTx" presStyleIdx="0" presStyleCnt="6"/>
      <dgm:spPr/>
      <dgm:t>
        <a:bodyPr/>
        <a:lstStyle/>
        <a:p>
          <a:endParaRPr lang="de-DE"/>
        </a:p>
      </dgm:t>
    </dgm:pt>
    <dgm:pt modelId="{CBD51E7B-1E7A-7E43-8481-D6BF92BC3A72}" type="pres">
      <dgm:prSet presAssocID="{BD9BB500-BAEF-4D04-A0FA-3D7346B4C6E0}" presName="vert1" presStyleCnt="0"/>
      <dgm:spPr/>
    </dgm:pt>
    <dgm:pt modelId="{7C12A985-2869-F643-B3EB-C0701BED1BF7}" type="pres">
      <dgm:prSet presAssocID="{AE064E91-4D2B-432C-B4A8-5CE22FF45D0A}" presName="thickLine" presStyleLbl="alignNode1" presStyleIdx="1" presStyleCnt="6"/>
      <dgm:spPr/>
    </dgm:pt>
    <dgm:pt modelId="{8F2328F8-7A54-6F46-8F8F-ED22246C6624}" type="pres">
      <dgm:prSet presAssocID="{AE064E91-4D2B-432C-B4A8-5CE22FF45D0A}" presName="horz1" presStyleCnt="0"/>
      <dgm:spPr/>
    </dgm:pt>
    <dgm:pt modelId="{9FF21DA7-DE62-BF49-920A-124E5544F4B0}" type="pres">
      <dgm:prSet presAssocID="{AE064E91-4D2B-432C-B4A8-5CE22FF45D0A}" presName="tx1" presStyleLbl="revTx" presStyleIdx="1" presStyleCnt="6"/>
      <dgm:spPr/>
      <dgm:t>
        <a:bodyPr/>
        <a:lstStyle/>
        <a:p>
          <a:endParaRPr lang="de-DE"/>
        </a:p>
      </dgm:t>
    </dgm:pt>
    <dgm:pt modelId="{5EFFC9D3-6FC1-8749-9975-3048A22F1C26}" type="pres">
      <dgm:prSet presAssocID="{AE064E91-4D2B-432C-B4A8-5CE22FF45D0A}" presName="vert1" presStyleCnt="0"/>
      <dgm:spPr/>
    </dgm:pt>
    <dgm:pt modelId="{24425094-C04D-7644-AB64-4D10713025CC}" type="pres">
      <dgm:prSet presAssocID="{62F3D160-816C-49B7-BD75-1FC2295CF445}" presName="thickLine" presStyleLbl="alignNode1" presStyleIdx="2" presStyleCnt="6"/>
      <dgm:spPr/>
    </dgm:pt>
    <dgm:pt modelId="{B8905E4A-BF26-7B4C-A4CF-B1169D0A64AF}" type="pres">
      <dgm:prSet presAssocID="{62F3D160-816C-49B7-BD75-1FC2295CF445}" presName="horz1" presStyleCnt="0"/>
      <dgm:spPr/>
    </dgm:pt>
    <dgm:pt modelId="{F61980D8-B2D8-DD46-9049-8FAFAFCB363E}" type="pres">
      <dgm:prSet presAssocID="{62F3D160-816C-49B7-BD75-1FC2295CF445}" presName="tx1" presStyleLbl="revTx" presStyleIdx="2" presStyleCnt="6"/>
      <dgm:spPr/>
      <dgm:t>
        <a:bodyPr/>
        <a:lstStyle/>
        <a:p>
          <a:endParaRPr lang="de-DE"/>
        </a:p>
      </dgm:t>
    </dgm:pt>
    <dgm:pt modelId="{C03C5304-0675-DA4A-A885-7C28B91ED592}" type="pres">
      <dgm:prSet presAssocID="{62F3D160-816C-49B7-BD75-1FC2295CF445}" presName="vert1" presStyleCnt="0"/>
      <dgm:spPr/>
    </dgm:pt>
    <dgm:pt modelId="{399BC4BB-52DA-3641-9135-6F68D498C510}" type="pres">
      <dgm:prSet presAssocID="{52017CF2-18D8-4083-A846-9BDDA19680CE}" presName="thickLine" presStyleLbl="alignNode1" presStyleIdx="3" presStyleCnt="6"/>
      <dgm:spPr/>
    </dgm:pt>
    <dgm:pt modelId="{BF7964DE-7A1C-B04F-80DE-C1471592E392}" type="pres">
      <dgm:prSet presAssocID="{52017CF2-18D8-4083-A846-9BDDA19680CE}" presName="horz1" presStyleCnt="0"/>
      <dgm:spPr/>
    </dgm:pt>
    <dgm:pt modelId="{66D93E0F-AFE9-C640-815C-388BD9F29FDE}" type="pres">
      <dgm:prSet presAssocID="{52017CF2-18D8-4083-A846-9BDDA19680CE}" presName="tx1" presStyleLbl="revTx" presStyleIdx="3" presStyleCnt="6"/>
      <dgm:spPr/>
      <dgm:t>
        <a:bodyPr/>
        <a:lstStyle/>
        <a:p>
          <a:endParaRPr lang="de-DE"/>
        </a:p>
      </dgm:t>
    </dgm:pt>
    <dgm:pt modelId="{F9B1DC5D-77C7-C14F-BE0C-42EECD6D9DCD}" type="pres">
      <dgm:prSet presAssocID="{52017CF2-18D8-4083-A846-9BDDA19680CE}" presName="vert1" presStyleCnt="0"/>
      <dgm:spPr/>
    </dgm:pt>
    <dgm:pt modelId="{02DB668D-AD62-C143-A41B-A5F80E0F5467}" type="pres">
      <dgm:prSet presAssocID="{3286045E-0283-4F2D-A850-F31D62439C44}" presName="thickLine" presStyleLbl="alignNode1" presStyleIdx="4" presStyleCnt="6"/>
      <dgm:spPr/>
    </dgm:pt>
    <dgm:pt modelId="{A4501EC6-5D31-8B46-AFF6-64D32B01F47C}" type="pres">
      <dgm:prSet presAssocID="{3286045E-0283-4F2D-A850-F31D62439C44}" presName="horz1" presStyleCnt="0"/>
      <dgm:spPr/>
    </dgm:pt>
    <dgm:pt modelId="{FF8E2359-C5B4-BC44-8A0A-0E8ECC5DF3F8}" type="pres">
      <dgm:prSet presAssocID="{3286045E-0283-4F2D-A850-F31D62439C44}" presName="tx1" presStyleLbl="revTx" presStyleIdx="4" presStyleCnt="6"/>
      <dgm:spPr/>
      <dgm:t>
        <a:bodyPr/>
        <a:lstStyle/>
        <a:p>
          <a:endParaRPr lang="de-DE"/>
        </a:p>
      </dgm:t>
    </dgm:pt>
    <dgm:pt modelId="{B595BAED-05F6-7F4F-A2BA-47B28BE53C42}" type="pres">
      <dgm:prSet presAssocID="{3286045E-0283-4F2D-A850-F31D62439C44}" presName="vert1" presStyleCnt="0"/>
      <dgm:spPr/>
    </dgm:pt>
    <dgm:pt modelId="{6AAE56C9-DE15-934F-9948-96AE5B78883C}" type="pres">
      <dgm:prSet presAssocID="{FC4F1248-4CC3-41E9-B2F5-2E3AF9A5E111}" presName="thickLine" presStyleLbl="alignNode1" presStyleIdx="5" presStyleCnt="6"/>
      <dgm:spPr/>
    </dgm:pt>
    <dgm:pt modelId="{F3729D21-887B-3F4D-A425-59EDF2DB56D5}" type="pres">
      <dgm:prSet presAssocID="{FC4F1248-4CC3-41E9-B2F5-2E3AF9A5E111}" presName="horz1" presStyleCnt="0"/>
      <dgm:spPr/>
    </dgm:pt>
    <dgm:pt modelId="{063825BE-065C-3546-A2C9-0FA250C74CC1}" type="pres">
      <dgm:prSet presAssocID="{FC4F1248-4CC3-41E9-B2F5-2E3AF9A5E111}" presName="tx1" presStyleLbl="revTx" presStyleIdx="5" presStyleCnt="6"/>
      <dgm:spPr/>
      <dgm:t>
        <a:bodyPr/>
        <a:lstStyle/>
        <a:p>
          <a:endParaRPr lang="de-DE"/>
        </a:p>
      </dgm:t>
    </dgm:pt>
    <dgm:pt modelId="{2315B74E-26FD-534D-B1AB-F5CF5096A781}" type="pres">
      <dgm:prSet presAssocID="{FC4F1248-4CC3-41E9-B2F5-2E3AF9A5E111}" presName="vert1" presStyleCnt="0"/>
      <dgm:spPr/>
    </dgm:pt>
  </dgm:ptLst>
  <dgm:cxnLst>
    <dgm:cxn modelId="{11CB5891-1CF4-4617-8618-909B6845E1F6}" srcId="{9D614F32-BDD0-437F-B6A9-DDCFC7E083EE}" destId="{52017CF2-18D8-4083-A846-9BDDA19680CE}" srcOrd="3" destOrd="0" parTransId="{22B0AC66-D247-4D92-B055-8EFDF28816AE}" sibTransId="{42835433-AD1A-432B-AE36-D0F14CA10C24}"/>
    <dgm:cxn modelId="{25D774E5-A63A-5D47-BF5E-36ADBA826279}" type="presOf" srcId="{AE064E91-4D2B-432C-B4A8-5CE22FF45D0A}" destId="{9FF21DA7-DE62-BF49-920A-124E5544F4B0}" srcOrd="0" destOrd="0" presId="urn:microsoft.com/office/officeart/2008/layout/LinedList"/>
    <dgm:cxn modelId="{E624278F-2235-427B-B4C8-015B3F4E6C6B}" srcId="{9D614F32-BDD0-437F-B6A9-DDCFC7E083EE}" destId="{FC4F1248-4CC3-41E9-B2F5-2E3AF9A5E111}" srcOrd="5" destOrd="0" parTransId="{AABFF115-8BB0-41EC-B0D7-56CCFFD6C173}" sibTransId="{86727792-C1EB-476A-914B-9415785334B0}"/>
    <dgm:cxn modelId="{F0081E41-9730-432A-8A80-7BCED854BDE4}" srcId="{9D614F32-BDD0-437F-B6A9-DDCFC7E083EE}" destId="{62F3D160-816C-49B7-BD75-1FC2295CF445}" srcOrd="2" destOrd="0" parTransId="{B8BEA954-F92E-486E-9196-3D9602402381}" sibTransId="{A5FF3C04-F8D5-4B7C-BE43-82B002901A6F}"/>
    <dgm:cxn modelId="{D32001F4-3DAF-F04D-A4E8-A6746FF631C1}" type="presOf" srcId="{3286045E-0283-4F2D-A850-F31D62439C44}" destId="{FF8E2359-C5B4-BC44-8A0A-0E8ECC5DF3F8}" srcOrd="0" destOrd="0" presId="urn:microsoft.com/office/officeart/2008/layout/LinedList"/>
    <dgm:cxn modelId="{37043097-3A57-A44B-AF84-C7AA25B2E0BF}" type="presOf" srcId="{62F3D160-816C-49B7-BD75-1FC2295CF445}" destId="{F61980D8-B2D8-DD46-9049-8FAFAFCB363E}" srcOrd="0" destOrd="0" presId="urn:microsoft.com/office/officeart/2008/layout/LinedList"/>
    <dgm:cxn modelId="{635B5B9C-3C93-DA41-8E83-16D0D501B594}" type="presOf" srcId="{52017CF2-18D8-4083-A846-9BDDA19680CE}" destId="{66D93E0F-AFE9-C640-815C-388BD9F29FDE}" srcOrd="0" destOrd="0" presId="urn:microsoft.com/office/officeart/2008/layout/LinedList"/>
    <dgm:cxn modelId="{47CA16A8-041D-1F41-8F3B-F887D752E05A}" type="presOf" srcId="{BD9BB500-BAEF-4D04-A0FA-3D7346B4C6E0}" destId="{6AD4F05D-8DAF-CC4C-B613-F2DF9BC43B9E}" srcOrd="0" destOrd="0" presId="urn:microsoft.com/office/officeart/2008/layout/LinedList"/>
    <dgm:cxn modelId="{1C8D9570-F508-4A59-AD08-EB42A9784A7E}" srcId="{9D614F32-BDD0-437F-B6A9-DDCFC7E083EE}" destId="{BD9BB500-BAEF-4D04-A0FA-3D7346B4C6E0}" srcOrd="0" destOrd="0" parTransId="{66221A42-DAD8-4529-8591-45E653EC677D}" sibTransId="{4C90D9D4-0548-49A8-8DBD-B7D411D2C3F9}"/>
    <dgm:cxn modelId="{4C478367-C402-441C-B3CF-1BC0DECB4E54}" srcId="{9D614F32-BDD0-437F-B6A9-DDCFC7E083EE}" destId="{AE064E91-4D2B-432C-B4A8-5CE22FF45D0A}" srcOrd="1" destOrd="0" parTransId="{0EAC8DC9-742C-4364-9B38-D1EA06F06AC5}" sibTransId="{66704F16-B324-4767-994F-CF8EE8EFAB46}"/>
    <dgm:cxn modelId="{A5E8203E-2E06-1E4A-B05A-D96C767DB83E}" type="presOf" srcId="{9D614F32-BDD0-437F-B6A9-DDCFC7E083EE}" destId="{17905710-B42F-D047-9DAE-1CF25454773A}" srcOrd="0" destOrd="0" presId="urn:microsoft.com/office/officeart/2008/layout/LinedList"/>
    <dgm:cxn modelId="{5F254160-E771-8C45-A28E-689CD0562651}" type="presOf" srcId="{FC4F1248-4CC3-41E9-B2F5-2E3AF9A5E111}" destId="{063825BE-065C-3546-A2C9-0FA250C74CC1}" srcOrd="0" destOrd="0" presId="urn:microsoft.com/office/officeart/2008/layout/LinedList"/>
    <dgm:cxn modelId="{F3319293-8EAB-4FEA-9B7C-019764BFFD74}" srcId="{9D614F32-BDD0-437F-B6A9-DDCFC7E083EE}" destId="{3286045E-0283-4F2D-A850-F31D62439C44}" srcOrd="4" destOrd="0" parTransId="{AADB80F9-DBFA-4121-924D-06507EDB04CD}" sibTransId="{8314720C-E95C-4D74-A208-41AC1ACED8C7}"/>
    <dgm:cxn modelId="{D4680444-B0FA-9343-953B-57ECFE9B1C63}" type="presParOf" srcId="{17905710-B42F-D047-9DAE-1CF25454773A}" destId="{DABF11CF-9ACD-F244-8A75-4BAE23EAFC04}" srcOrd="0" destOrd="0" presId="urn:microsoft.com/office/officeart/2008/layout/LinedList"/>
    <dgm:cxn modelId="{36DF1AE5-E006-BB42-BCA9-2511A37E6559}" type="presParOf" srcId="{17905710-B42F-D047-9DAE-1CF25454773A}" destId="{EB5AE648-C8F3-AC4D-9AC9-482A0412BC1D}" srcOrd="1" destOrd="0" presId="urn:microsoft.com/office/officeart/2008/layout/LinedList"/>
    <dgm:cxn modelId="{1D747021-EDAC-EE46-9639-22F43FE72122}" type="presParOf" srcId="{EB5AE648-C8F3-AC4D-9AC9-482A0412BC1D}" destId="{6AD4F05D-8DAF-CC4C-B613-F2DF9BC43B9E}" srcOrd="0" destOrd="0" presId="urn:microsoft.com/office/officeart/2008/layout/LinedList"/>
    <dgm:cxn modelId="{B41BC900-D85E-9B4F-8AF5-75E2D642D7DB}" type="presParOf" srcId="{EB5AE648-C8F3-AC4D-9AC9-482A0412BC1D}" destId="{CBD51E7B-1E7A-7E43-8481-D6BF92BC3A72}" srcOrd="1" destOrd="0" presId="urn:microsoft.com/office/officeart/2008/layout/LinedList"/>
    <dgm:cxn modelId="{EAC86E4E-ABD9-A047-8260-40D84826CEDD}" type="presParOf" srcId="{17905710-B42F-D047-9DAE-1CF25454773A}" destId="{7C12A985-2869-F643-B3EB-C0701BED1BF7}" srcOrd="2" destOrd="0" presId="urn:microsoft.com/office/officeart/2008/layout/LinedList"/>
    <dgm:cxn modelId="{05505484-D495-5B47-9A11-1A98B686AA9D}" type="presParOf" srcId="{17905710-B42F-D047-9DAE-1CF25454773A}" destId="{8F2328F8-7A54-6F46-8F8F-ED22246C6624}" srcOrd="3" destOrd="0" presId="urn:microsoft.com/office/officeart/2008/layout/LinedList"/>
    <dgm:cxn modelId="{38329C20-8993-EC4C-AF77-41C5FE51A172}" type="presParOf" srcId="{8F2328F8-7A54-6F46-8F8F-ED22246C6624}" destId="{9FF21DA7-DE62-BF49-920A-124E5544F4B0}" srcOrd="0" destOrd="0" presId="urn:microsoft.com/office/officeart/2008/layout/LinedList"/>
    <dgm:cxn modelId="{85ECB852-184A-F44A-B9DE-670BF1CC4060}" type="presParOf" srcId="{8F2328F8-7A54-6F46-8F8F-ED22246C6624}" destId="{5EFFC9D3-6FC1-8749-9975-3048A22F1C26}" srcOrd="1" destOrd="0" presId="urn:microsoft.com/office/officeart/2008/layout/LinedList"/>
    <dgm:cxn modelId="{0FA3A550-8F47-3049-995A-4A7DCF23B0E7}" type="presParOf" srcId="{17905710-B42F-D047-9DAE-1CF25454773A}" destId="{24425094-C04D-7644-AB64-4D10713025CC}" srcOrd="4" destOrd="0" presId="urn:microsoft.com/office/officeart/2008/layout/LinedList"/>
    <dgm:cxn modelId="{62729870-D98D-C94A-8063-7D753069CF6A}" type="presParOf" srcId="{17905710-B42F-D047-9DAE-1CF25454773A}" destId="{B8905E4A-BF26-7B4C-A4CF-B1169D0A64AF}" srcOrd="5" destOrd="0" presId="urn:microsoft.com/office/officeart/2008/layout/LinedList"/>
    <dgm:cxn modelId="{95049DB5-49C3-3049-8885-5C53F5F91723}" type="presParOf" srcId="{B8905E4A-BF26-7B4C-A4CF-B1169D0A64AF}" destId="{F61980D8-B2D8-DD46-9049-8FAFAFCB363E}" srcOrd="0" destOrd="0" presId="urn:microsoft.com/office/officeart/2008/layout/LinedList"/>
    <dgm:cxn modelId="{6BFA8478-81CD-CA45-9083-557F49523857}" type="presParOf" srcId="{B8905E4A-BF26-7B4C-A4CF-B1169D0A64AF}" destId="{C03C5304-0675-DA4A-A885-7C28B91ED592}" srcOrd="1" destOrd="0" presId="urn:microsoft.com/office/officeart/2008/layout/LinedList"/>
    <dgm:cxn modelId="{1EC3EA84-EE7E-2B45-9CD3-EF555071C42D}" type="presParOf" srcId="{17905710-B42F-D047-9DAE-1CF25454773A}" destId="{399BC4BB-52DA-3641-9135-6F68D498C510}" srcOrd="6" destOrd="0" presId="urn:microsoft.com/office/officeart/2008/layout/LinedList"/>
    <dgm:cxn modelId="{39D8CBF8-3682-C54C-AF3E-5108F267E34A}" type="presParOf" srcId="{17905710-B42F-D047-9DAE-1CF25454773A}" destId="{BF7964DE-7A1C-B04F-80DE-C1471592E392}" srcOrd="7" destOrd="0" presId="urn:microsoft.com/office/officeart/2008/layout/LinedList"/>
    <dgm:cxn modelId="{469D7D02-C2AE-1F48-B4D9-344AE105DFFB}" type="presParOf" srcId="{BF7964DE-7A1C-B04F-80DE-C1471592E392}" destId="{66D93E0F-AFE9-C640-815C-388BD9F29FDE}" srcOrd="0" destOrd="0" presId="urn:microsoft.com/office/officeart/2008/layout/LinedList"/>
    <dgm:cxn modelId="{D71D03A1-ABC2-8E4E-8F8D-69110506E551}" type="presParOf" srcId="{BF7964DE-7A1C-B04F-80DE-C1471592E392}" destId="{F9B1DC5D-77C7-C14F-BE0C-42EECD6D9DCD}" srcOrd="1" destOrd="0" presId="urn:microsoft.com/office/officeart/2008/layout/LinedList"/>
    <dgm:cxn modelId="{BB6107A8-54AD-724A-BAFD-73BCB117CF1F}" type="presParOf" srcId="{17905710-B42F-D047-9DAE-1CF25454773A}" destId="{02DB668D-AD62-C143-A41B-A5F80E0F5467}" srcOrd="8" destOrd="0" presId="urn:microsoft.com/office/officeart/2008/layout/LinedList"/>
    <dgm:cxn modelId="{8437693C-2D6E-0B4E-9450-A0A18C321D86}" type="presParOf" srcId="{17905710-B42F-D047-9DAE-1CF25454773A}" destId="{A4501EC6-5D31-8B46-AFF6-64D32B01F47C}" srcOrd="9" destOrd="0" presId="urn:microsoft.com/office/officeart/2008/layout/LinedList"/>
    <dgm:cxn modelId="{7E76E4CD-0F98-3C4C-B47D-5623CA1A9555}" type="presParOf" srcId="{A4501EC6-5D31-8B46-AFF6-64D32B01F47C}" destId="{FF8E2359-C5B4-BC44-8A0A-0E8ECC5DF3F8}" srcOrd="0" destOrd="0" presId="urn:microsoft.com/office/officeart/2008/layout/LinedList"/>
    <dgm:cxn modelId="{CA0ADEA7-34A3-BD47-9268-7F3716777784}" type="presParOf" srcId="{A4501EC6-5D31-8B46-AFF6-64D32B01F47C}" destId="{B595BAED-05F6-7F4F-A2BA-47B28BE53C42}" srcOrd="1" destOrd="0" presId="urn:microsoft.com/office/officeart/2008/layout/LinedList"/>
    <dgm:cxn modelId="{FA1DD8E1-C8BD-954E-A666-717F9EEFC84B}" type="presParOf" srcId="{17905710-B42F-D047-9DAE-1CF25454773A}" destId="{6AAE56C9-DE15-934F-9948-96AE5B78883C}" srcOrd="10" destOrd="0" presId="urn:microsoft.com/office/officeart/2008/layout/LinedList"/>
    <dgm:cxn modelId="{3812C696-94F4-3141-8A61-44C2EC624090}" type="presParOf" srcId="{17905710-B42F-D047-9DAE-1CF25454773A}" destId="{F3729D21-887B-3F4D-A425-59EDF2DB56D5}" srcOrd="11" destOrd="0" presId="urn:microsoft.com/office/officeart/2008/layout/LinedList"/>
    <dgm:cxn modelId="{3DA8D1E0-B496-AA4F-96D5-8A50F7A75C77}" type="presParOf" srcId="{F3729D21-887B-3F4D-A425-59EDF2DB56D5}" destId="{063825BE-065C-3546-A2C9-0FA250C74CC1}" srcOrd="0" destOrd="0" presId="urn:microsoft.com/office/officeart/2008/layout/LinedList"/>
    <dgm:cxn modelId="{3500BA23-371C-2A4C-82DC-444DF928D620}" type="presParOf" srcId="{F3729D21-887B-3F4D-A425-59EDF2DB56D5}" destId="{2315B74E-26FD-534D-B1AB-F5CF5096A78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0DCCC96-B8DE-4C89-95A0-C33D81DF216F}"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8B412882-CC2C-4B10-85B8-47044778A4C1}">
      <dgm:prSet/>
      <dgm:spPr/>
      <dgm:t>
        <a:bodyPr/>
        <a:lstStyle/>
        <a:p>
          <a:r>
            <a:rPr lang="de-DE"/>
            <a:t>Bitte in Ruhe zeitlassen und nachdenken</a:t>
          </a:r>
          <a:endParaRPr lang="en-US"/>
        </a:p>
      </dgm:t>
    </dgm:pt>
    <dgm:pt modelId="{4C998534-75A9-44C7-B194-1AE053590230}" type="parTrans" cxnId="{4063F1E0-5561-4B69-B14F-7ECB183516F6}">
      <dgm:prSet/>
      <dgm:spPr/>
      <dgm:t>
        <a:bodyPr/>
        <a:lstStyle/>
        <a:p>
          <a:endParaRPr lang="en-US"/>
        </a:p>
      </dgm:t>
    </dgm:pt>
    <dgm:pt modelId="{82843E52-355A-4550-AEF9-336514555B9F}" type="sibTrans" cxnId="{4063F1E0-5561-4B69-B14F-7ECB183516F6}">
      <dgm:prSet/>
      <dgm:spPr/>
      <dgm:t>
        <a:bodyPr/>
        <a:lstStyle/>
        <a:p>
          <a:endParaRPr lang="en-US"/>
        </a:p>
      </dgm:t>
    </dgm:pt>
    <dgm:pt modelId="{2322F810-116A-45C3-B9F6-28BA69FBCECA}">
      <dgm:prSet/>
      <dgm:spPr/>
      <dgm:t>
        <a:bodyPr/>
        <a:lstStyle/>
        <a:p>
          <a:r>
            <a:rPr lang="de-DE"/>
            <a:t>Sich beim Arzt beraten lassen</a:t>
          </a:r>
          <a:endParaRPr lang="en-US"/>
        </a:p>
      </dgm:t>
    </dgm:pt>
    <dgm:pt modelId="{34A8C92A-193E-4FFE-9E1B-797956C89828}" type="parTrans" cxnId="{BC2CAE3D-92C2-4EED-8DDE-A1FF74EEF189}">
      <dgm:prSet/>
      <dgm:spPr/>
      <dgm:t>
        <a:bodyPr/>
        <a:lstStyle/>
        <a:p>
          <a:endParaRPr lang="en-US"/>
        </a:p>
      </dgm:t>
    </dgm:pt>
    <dgm:pt modelId="{8F9D1FF5-DFA5-4754-AE13-15E2A7F3F68D}" type="sibTrans" cxnId="{BC2CAE3D-92C2-4EED-8DDE-A1FF74EEF189}">
      <dgm:prSet/>
      <dgm:spPr/>
      <dgm:t>
        <a:bodyPr/>
        <a:lstStyle/>
        <a:p>
          <a:endParaRPr lang="en-US"/>
        </a:p>
      </dgm:t>
    </dgm:pt>
    <dgm:pt modelId="{088BA55E-64BB-4AE2-A243-277499520AE2}">
      <dgm:prSet/>
      <dgm:spPr/>
      <dgm:t>
        <a:bodyPr/>
        <a:lstStyle/>
        <a:p>
          <a:r>
            <a:rPr lang="de-DE" dirty="0"/>
            <a:t>Mit </a:t>
          </a:r>
          <a:r>
            <a:rPr lang="de-DE" dirty="0" smtClean="0"/>
            <a:t>Angehörigen, </a:t>
          </a:r>
          <a:r>
            <a:rPr lang="de-DE" dirty="0"/>
            <a:t>Freunde und Personen des Vertrauens sprechen</a:t>
          </a:r>
          <a:endParaRPr lang="en-US" dirty="0"/>
        </a:p>
      </dgm:t>
    </dgm:pt>
    <dgm:pt modelId="{9E24B76A-4FD9-4567-991B-2AEE4F0FD8C0}" type="parTrans" cxnId="{CC7AA428-C0DC-4D4B-8780-37F06A4F99ED}">
      <dgm:prSet/>
      <dgm:spPr/>
      <dgm:t>
        <a:bodyPr/>
        <a:lstStyle/>
        <a:p>
          <a:endParaRPr lang="en-US"/>
        </a:p>
      </dgm:t>
    </dgm:pt>
    <dgm:pt modelId="{B3162450-E715-43EA-A09C-F3C47696E883}" type="sibTrans" cxnId="{CC7AA428-C0DC-4D4B-8780-37F06A4F99ED}">
      <dgm:prSet/>
      <dgm:spPr/>
      <dgm:t>
        <a:bodyPr/>
        <a:lstStyle/>
        <a:p>
          <a:endParaRPr lang="en-US"/>
        </a:p>
      </dgm:t>
    </dgm:pt>
    <dgm:pt modelId="{C1F037A2-58CF-4676-BCF3-3D601B4A4EC0}">
      <dgm:prSet/>
      <dgm:spPr/>
      <dgm:t>
        <a:bodyPr/>
        <a:lstStyle/>
        <a:p>
          <a:r>
            <a:rPr lang="de-DE" dirty="0"/>
            <a:t>Wenn man ganz sicher ist</a:t>
          </a:r>
          <a:r>
            <a:rPr lang="de-DE" dirty="0" smtClean="0"/>
            <a:t>, kann </a:t>
          </a:r>
          <a:r>
            <a:rPr lang="de-DE" dirty="0"/>
            <a:t>die Patientenformulierung geschrieben werden.</a:t>
          </a:r>
          <a:endParaRPr lang="en-US" dirty="0"/>
        </a:p>
      </dgm:t>
    </dgm:pt>
    <dgm:pt modelId="{A13AE2FE-1598-4147-840D-F967D357EE2C}" type="parTrans" cxnId="{144BDEEB-106F-42C7-A325-0BD7CB8E7DB0}">
      <dgm:prSet/>
      <dgm:spPr/>
      <dgm:t>
        <a:bodyPr/>
        <a:lstStyle/>
        <a:p>
          <a:endParaRPr lang="en-US"/>
        </a:p>
      </dgm:t>
    </dgm:pt>
    <dgm:pt modelId="{4FC06741-FECD-4E1F-A7E8-74C1F9BEB50E}" type="sibTrans" cxnId="{144BDEEB-106F-42C7-A325-0BD7CB8E7DB0}">
      <dgm:prSet/>
      <dgm:spPr/>
      <dgm:t>
        <a:bodyPr/>
        <a:lstStyle/>
        <a:p>
          <a:endParaRPr lang="en-US"/>
        </a:p>
      </dgm:t>
    </dgm:pt>
    <dgm:pt modelId="{65844B60-C74E-4F70-AC3C-22623AD4C973}">
      <dgm:prSet/>
      <dgm:spPr/>
      <dgm:t>
        <a:bodyPr/>
        <a:lstStyle/>
        <a:p>
          <a:r>
            <a:rPr lang="de-DE"/>
            <a:t>WICHTIG: Sie kann jederzeit geändert  oder vernichtet werden.</a:t>
          </a:r>
          <a:endParaRPr lang="en-US"/>
        </a:p>
      </dgm:t>
    </dgm:pt>
    <dgm:pt modelId="{69C70CC2-3115-4F42-9692-CC5479796630}" type="parTrans" cxnId="{F910F586-34D1-4420-B3AA-95761FD92C78}">
      <dgm:prSet/>
      <dgm:spPr/>
      <dgm:t>
        <a:bodyPr/>
        <a:lstStyle/>
        <a:p>
          <a:endParaRPr lang="en-US"/>
        </a:p>
      </dgm:t>
    </dgm:pt>
    <dgm:pt modelId="{48B215F9-DBE0-4AB3-8C39-A26D05D69FC6}" type="sibTrans" cxnId="{F910F586-34D1-4420-B3AA-95761FD92C78}">
      <dgm:prSet/>
      <dgm:spPr/>
      <dgm:t>
        <a:bodyPr/>
        <a:lstStyle/>
        <a:p>
          <a:endParaRPr lang="en-US"/>
        </a:p>
      </dgm:t>
    </dgm:pt>
    <dgm:pt modelId="{BB8A282E-2C7B-49C3-9C9C-2AC07B2BCDF7}">
      <dgm:prSet/>
      <dgm:spPr/>
      <dgm:t>
        <a:bodyPr/>
        <a:lstStyle/>
        <a:p>
          <a:r>
            <a:rPr lang="de-DE"/>
            <a:t>zerreißen genügt!</a:t>
          </a:r>
          <a:endParaRPr lang="en-US"/>
        </a:p>
      </dgm:t>
    </dgm:pt>
    <dgm:pt modelId="{DAFAA25F-0A23-4598-9ABA-68709F819ECF}" type="parTrans" cxnId="{64F63EBF-A465-4CD8-8A8B-7D92504BE008}">
      <dgm:prSet/>
      <dgm:spPr/>
      <dgm:t>
        <a:bodyPr/>
        <a:lstStyle/>
        <a:p>
          <a:endParaRPr lang="en-US"/>
        </a:p>
      </dgm:t>
    </dgm:pt>
    <dgm:pt modelId="{B5934AD4-4D4C-4FD4-A752-2B69EA435B32}" type="sibTrans" cxnId="{64F63EBF-A465-4CD8-8A8B-7D92504BE008}">
      <dgm:prSet/>
      <dgm:spPr/>
      <dgm:t>
        <a:bodyPr/>
        <a:lstStyle/>
        <a:p>
          <a:endParaRPr lang="en-US"/>
        </a:p>
      </dgm:t>
    </dgm:pt>
    <dgm:pt modelId="{0F5868F4-B913-F046-87DB-A05FF97125E1}" type="pres">
      <dgm:prSet presAssocID="{70DCCC96-B8DE-4C89-95A0-C33D81DF216F}" presName="vert0" presStyleCnt="0">
        <dgm:presLayoutVars>
          <dgm:dir/>
          <dgm:animOne val="branch"/>
          <dgm:animLvl val="lvl"/>
        </dgm:presLayoutVars>
      </dgm:prSet>
      <dgm:spPr/>
      <dgm:t>
        <a:bodyPr/>
        <a:lstStyle/>
        <a:p>
          <a:endParaRPr lang="de-DE"/>
        </a:p>
      </dgm:t>
    </dgm:pt>
    <dgm:pt modelId="{85806BBA-19FD-5E4B-820C-95A63F24401E}" type="pres">
      <dgm:prSet presAssocID="{8B412882-CC2C-4B10-85B8-47044778A4C1}" presName="thickLine" presStyleLbl="alignNode1" presStyleIdx="0" presStyleCnt="6"/>
      <dgm:spPr/>
    </dgm:pt>
    <dgm:pt modelId="{FF034AFE-CB09-D14A-9B20-DD1A38EA88D0}" type="pres">
      <dgm:prSet presAssocID="{8B412882-CC2C-4B10-85B8-47044778A4C1}" presName="horz1" presStyleCnt="0"/>
      <dgm:spPr/>
    </dgm:pt>
    <dgm:pt modelId="{DACF60E3-B603-4E43-A1A7-F4C56FEBE93F}" type="pres">
      <dgm:prSet presAssocID="{8B412882-CC2C-4B10-85B8-47044778A4C1}" presName="tx1" presStyleLbl="revTx" presStyleIdx="0" presStyleCnt="6"/>
      <dgm:spPr/>
      <dgm:t>
        <a:bodyPr/>
        <a:lstStyle/>
        <a:p>
          <a:endParaRPr lang="de-DE"/>
        </a:p>
      </dgm:t>
    </dgm:pt>
    <dgm:pt modelId="{30A8C72E-679E-2148-8BED-9B93FFE47E15}" type="pres">
      <dgm:prSet presAssocID="{8B412882-CC2C-4B10-85B8-47044778A4C1}" presName="vert1" presStyleCnt="0"/>
      <dgm:spPr/>
    </dgm:pt>
    <dgm:pt modelId="{533E7EAC-441B-EE48-BFA7-EFB370C11A30}" type="pres">
      <dgm:prSet presAssocID="{2322F810-116A-45C3-B9F6-28BA69FBCECA}" presName="thickLine" presStyleLbl="alignNode1" presStyleIdx="1" presStyleCnt="6"/>
      <dgm:spPr/>
    </dgm:pt>
    <dgm:pt modelId="{3D24F101-DC25-9D4A-AE2D-814FCA876721}" type="pres">
      <dgm:prSet presAssocID="{2322F810-116A-45C3-B9F6-28BA69FBCECA}" presName="horz1" presStyleCnt="0"/>
      <dgm:spPr/>
    </dgm:pt>
    <dgm:pt modelId="{9A90ABEA-BF7A-1A48-BAB9-A6A82132E577}" type="pres">
      <dgm:prSet presAssocID="{2322F810-116A-45C3-B9F6-28BA69FBCECA}" presName="tx1" presStyleLbl="revTx" presStyleIdx="1" presStyleCnt="6"/>
      <dgm:spPr/>
      <dgm:t>
        <a:bodyPr/>
        <a:lstStyle/>
        <a:p>
          <a:endParaRPr lang="de-DE"/>
        </a:p>
      </dgm:t>
    </dgm:pt>
    <dgm:pt modelId="{0742CCCD-1ECE-6249-8996-67BF81DFC140}" type="pres">
      <dgm:prSet presAssocID="{2322F810-116A-45C3-B9F6-28BA69FBCECA}" presName="vert1" presStyleCnt="0"/>
      <dgm:spPr/>
    </dgm:pt>
    <dgm:pt modelId="{0082A287-1812-5145-AD01-C57499DFC250}" type="pres">
      <dgm:prSet presAssocID="{088BA55E-64BB-4AE2-A243-277499520AE2}" presName="thickLine" presStyleLbl="alignNode1" presStyleIdx="2" presStyleCnt="6"/>
      <dgm:spPr/>
    </dgm:pt>
    <dgm:pt modelId="{FE90D188-EF3E-AD49-9F9A-9B168768DCC8}" type="pres">
      <dgm:prSet presAssocID="{088BA55E-64BB-4AE2-A243-277499520AE2}" presName="horz1" presStyleCnt="0"/>
      <dgm:spPr/>
    </dgm:pt>
    <dgm:pt modelId="{99AF4A1A-1C08-F144-9480-2FC17CC65AC3}" type="pres">
      <dgm:prSet presAssocID="{088BA55E-64BB-4AE2-A243-277499520AE2}" presName="tx1" presStyleLbl="revTx" presStyleIdx="2" presStyleCnt="6"/>
      <dgm:spPr/>
      <dgm:t>
        <a:bodyPr/>
        <a:lstStyle/>
        <a:p>
          <a:endParaRPr lang="de-DE"/>
        </a:p>
      </dgm:t>
    </dgm:pt>
    <dgm:pt modelId="{AF0F7372-4DDF-ED43-82CB-711362E46AD6}" type="pres">
      <dgm:prSet presAssocID="{088BA55E-64BB-4AE2-A243-277499520AE2}" presName="vert1" presStyleCnt="0"/>
      <dgm:spPr/>
    </dgm:pt>
    <dgm:pt modelId="{952612AB-881F-E247-B989-FE0CAB9BF472}" type="pres">
      <dgm:prSet presAssocID="{C1F037A2-58CF-4676-BCF3-3D601B4A4EC0}" presName="thickLine" presStyleLbl="alignNode1" presStyleIdx="3" presStyleCnt="6"/>
      <dgm:spPr/>
    </dgm:pt>
    <dgm:pt modelId="{15AD4C2E-8576-8546-B5D2-551BECFE7D23}" type="pres">
      <dgm:prSet presAssocID="{C1F037A2-58CF-4676-BCF3-3D601B4A4EC0}" presName="horz1" presStyleCnt="0"/>
      <dgm:spPr/>
    </dgm:pt>
    <dgm:pt modelId="{590C772F-F1E6-1044-B6F8-BF830EEAA2D5}" type="pres">
      <dgm:prSet presAssocID="{C1F037A2-58CF-4676-BCF3-3D601B4A4EC0}" presName="tx1" presStyleLbl="revTx" presStyleIdx="3" presStyleCnt="6"/>
      <dgm:spPr/>
      <dgm:t>
        <a:bodyPr/>
        <a:lstStyle/>
        <a:p>
          <a:endParaRPr lang="de-DE"/>
        </a:p>
      </dgm:t>
    </dgm:pt>
    <dgm:pt modelId="{EBF618F2-598D-BE45-AA33-472D94F75E9F}" type="pres">
      <dgm:prSet presAssocID="{C1F037A2-58CF-4676-BCF3-3D601B4A4EC0}" presName="vert1" presStyleCnt="0"/>
      <dgm:spPr/>
    </dgm:pt>
    <dgm:pt modelId="{B2C8C76D-8C8E-764C-BB5E-EAFB36724E94}" type="pres">
      <dgm:prSet presAssocID="{65844B60-C74E-4F70-AC3C-22623AD4C973}" presName="thickLine" presStyleLbl="alignNode1" presStyleIdx="4" presStyleCnt="6"/>
      <dgm:spPr/>
    </dgm:pt>
    <dgm:pt modelId="{C292B6B4-98EC-564F-97A6-81170266E6A0}" type="pres">
      <dgm:prSet presAssocID="{65844B60-C74E-4F70-AC3C-22623AD4C973}" presName="horz1" presStyleCnt="0"/>
      <dgm:spPr/>
    </dgm:pt>
    <dgm:pt modelId="{0044C1D1-5386-C842-852B-62AD77DBDB7A}" type="pres">
      <dgm:prSet presAssocID="{65844B60-C74E-4F70-AC3C-22623AD4C973}" presName="tx1" presStyleLbl="revTx" presStyleIdx="4" presStyleCnt="6"/>
      <dgm:spPr/>
      <dgm:t>
        <a:bodyPr/>
        <a:lstStyle/>
        <a:p>
          <a:endParaRPr lang="de-DE"/>
        </a:p>
      </dgm:t>
    </dgm:pt>
    <dgm:pt modelId="{B3C99484-5B6A-6040-A377-E370B4AF5910}" type="pres">
      <dgm:prSet presAssocID="{65844B60-C74E-4F70-AC3C-22623AD4C973}" presName="vert1" presStyleCnt="0"/>
      <dgm:spPr/>
    </dgm:pt>
    <dgm:pt modelId="{8CCB5145-1FB8-AB46-8548-EC3B479B6028}" type="pres">
      <dgm:prSet presAssocID="{BB8A282E-2C7B-49C3-9C9C-2AC07B2BCDF7}" presName="thickLine" presStyleLbl="alignNode1" presStyleIdx="5" presStyleCnt="6"/>
      <dgm:spPr/>
    </dgm:pt>
    <dgm:pt modelId="{D9CE6835-DCE7-044C-984B-8B2BEF043848}" type="pres">
      <dgm:prSet presAssocID="{BB8A282E-2C7B-49C3-9C9C-2AC07B2BCDF7}" presName="horz1" presStyleCnt="0"/>
      <dgm:spPr/>
    </dgm:pt>
    <dgm:pt modelId="{25051421-ABA0-914C-BC71-532DB9201E0A}" type="pres">
      <dgm:prSet presAssocID="{BB8A282E-2C7B-49C3-9C9C-2AC07B2BCDF7}" presName="tx1" presStyleLbl="revTx" presStyleIdx="5" presStyleCnt="6"/>
      <dgm:spPr/>
      <dgm:t>
        <a:bodyPr/>
        <a:lstStyle/>
        <a:p>
          <a:endParaRPr lang="de-DE"/>
        </a:p>
      </dgm:t>
    </dgm:pt>
    <dgm:pt modelId="{7A73DD4D-DE48-A849-BD8F-A2BDE63E07FF}" type="pres">
      <dgm:prSet presAssocID="{BB8A282E-2C7B-49C3-9C9C-2AC07B2BCDF7}" presName="vert1" presStyleCnt="0"/>
      <dgm:spPr/>
    </dgm:pt>
  </dgm:ptLst>
  <dgm:cxnLst>
    <dgm:cxn modelId="{4063F1E0-5561-4B69-B14F-7ECB183516F6}" srcId="{70DCCC96-B8DE-4C89-95A0-C33D81DF216F}" destId="{8B412882-CC2C-4B10-85B8-47044778A4C1}" srcOrd="0" destOrd="0" parTransId="{4C998534-75A9-44C7-B194-1AE053590230}" sibTransId="{82843E52-355A-4550-AEF9-336514555B9F}"/>
    <dgm:cxn modelId="{7F3F5585-C1BB-A64B-B9D3-3861111009A0}" type="presOf" srcId="{8B412882-CC2C-4B10-85B8-47044778A4C1}" destId="{DACF60E3-B603-4E43-A1A7-F4C56FEBE93F}" srcOrd="0" destOrd="0" presId="urn:microsoft.com/office/officeart/2008/layout/LinedList"/>
    <dgm:cxn modelId="{144BDEEB-106F-42C7-A325-0BD7CB8E7DB0}" srcId="{70DCCC96-B8DE-4C89-95A0-C33D81DF216F}" destId="{C1F037A2-58CF-4676-BCF3-3D601B4A4EC0}" srcOrd="3" destOrd="0" parTransId="{A13AE2FE-1598-4147-840D-F967D357EE2C}" sibTransId="{4FC06741-FECD-4E1F-A7E8-74C1F9BEB50E}"/>
    <dgm:cxn modelId="{A8522BD8-3A5D-D94A-B0EA-E59AB8C54E98}" type="presOf" srcId="{65844B60-C74E-4F70-AC3C-22623AD4C973}" destId="{0044C1D1-5386-C842-852B-62AD77DBDB7A}" srcOrd="0" destOrd="0" presId="urn:microsoft.com/office/officeart/2008/layout/LinedList"/>
    <dgm:cxn modelId="{BC2CAE3D-92C2-4EED-8DDE-A1FF74EEF189}" srcId="{70DCCC96-B8DE-4C89-95A0-C33D81DF216F}" destId="{2322F810-116A-45C3-B9F6-28BA69FBCECA}" srcOrd="1" destOrd="0" parTransId="{34A8C92A-193E-4FFE-9E1B-797956C89828}" sibTransId="{8F9D1FF5-DFA5-4754-AE13-15E2A7F3F68D}"/>
    <dgm:cxn modelId="{B3E49FAA-FF6C-3644-8B7D-0639E4CA0A35}" type="presOf" srcId="{C1F037A2-58CF-4676-BCF3-3D601B4A4EC0}" destId="{590C772F-F1E6-1044-B6F8-BF830EEAA2D5}" srcOrd="0" destOrd="0" presId="urn:microsoft.com/office/officeart/2008/layout/LinedList"/>
    <dgm:cxn modelId="{B53ED73C-180E-6D4C-8483-7E52AAFE0334}" type="presOf" srcId="{70DCCC96-B8DE-4C89-95A0-C33D81DF216F}" destId="{0F5868F4-B913-F046-87DB-A05FF97125E1}" srcOrd="0" destOrd="0" presId="urn:microsoft.com/office/officeart/2008/layout/LinedList"/>
    <dgm:cxn modelId="{64CE0282-DFB9-FC48-AED3-EBA65391B520}" type="presOf" srcId="{BB8A282E-2C7B-49C3-9C9C-2AC07B2BCDF7}" destId="{25051421-ABA0-914C-BC71-532DB9201E0A}" srcOrd="0" destOrd="0" presId="urn:microsoft.com/office/officeart/2008/layout/LinedList"/>
    <dgm:cxn modelId="{CC7AA428-C0DC-4D4B-8780-37F06A4F99ED}" srcId="{70DCCC96-B8DE-4C89-95A0-C33D81DF216F}" destId="{088BA55E-64BB-4AE2-A243-277499520AE2}" srcOrd="2" destOrd="0" parTransId="{9E24B76A-4FD9-4567-991B-2AEE4F0FD8C0}" sibTransId="{B3162450-E715-43EA-A09C-F3C47696E883}"/>
    <dgm:cxn modelId="{64F63EBF-A465-4CD8-8A8B-7D92504BE008}" srcId="{70DCCC96-B8DE-4C89-95A0-C33D81DF216F}" destId="{BB8A282E-2C7B-49C3-9C9C-2AC07B2BCDF7}" srcOrd="5" destOrd="0" parTransId="{DAFAA25F-0A23-4598-9ABA-68709F819ECF}" sibTransId="{B5934AD4-4D4C-4FD4-A752-2B69EA435B32}"/>
    <dgm:cxn modelId="{F910F586-34D1-4420-B3AA-95761FD92C78}" srcId="{70DCCC96-B8DE-4C89-95A0-C33D81DF216F}" destId="{65844B60-C74E-4F70-AC3C-22623AD4C973}" srcOrd="4" destOrd="0" parTransId="{69C70CC2-3115-4F42-9692-CC5479796630}" sibTransId="{48B215F9-DBE0-4AB3-8C39-A26D05D69FC6}"/>
    <dgm:cxn modelId="{19705E42-6B2F-264D-A39D-FE14FF46CF4C}" type="presOf" srcId="{088BA55E-64BB-4AE2-A243-277499520AE2}" destId="{99AF4A1A-1C08-F144-9480-2FC17CC65AC3}" srcOrd="0" destOrd="0" presId="urn:microsoft.com/office/officeart/2008/layout/LinedList"/>
    <dgm:cxn modelId="{9036ED21-74A9-FA4E-8772-688B8F1C395E}" type="presOf" srcId="{2322F810-116A-45C3-B9F6-28BA69FBCECA}" destId="{9A90ABEA-BF7A-1A48-BAB9-A6A82132E577}" srcOrd="0" destOrd="0" presId="urn:microsoft.com/office/officeart/2008/layout/LinedList"/>
    <dgm:cxn modelId="{4872E95E-E9C8-0B46-8320-6C474291CFB4}" type="presParOf" srcId="{0F5868F4-B913-F046-87DB-A05FF97125E1}" destId="{85806BBA-19FD-5E4B-820C-95A63F24401E}" srcOrd="0" destOrd="0" presId="urn:microsoft.com/office/officeart/2008/layout/LinedList"/>
    <dgm:cxn modelId="{E64A6D87-D33C-9644-BE9D-7432EDF50D1F}" type="presParOf" srcId="{0F5868F4-B913-F046-87DB-A05FF97125E1}" destId="{FF034AFE-CB09-D14A-9B20-DD1A38EA88D0}" srcOrd="1" destOrd="0" presId="urn:microsoft.com/office/officeart/2008/layout/LinedList"/>
    <dgm:cxn modelId="{15248A36-91A8-174D-B148-B91B6D1327CB}" type="presParOf" srcId="{FF034AFE-CB09-D14A-9B20-DD1A38EA88D0}" destId="{DACF60E3-B603-4E43-A1A7-F4C56FEBE93F}" srcOrd="0" destOrd="0" presId="urn:microsoft.com/office/officeart/2008/layout/LinedList"/>
    <dgm:cxn modelId="{6D2148CF-CAA4-5A48-A7D6-01551EA6E9EE}" type="presParOf" srcId="{FF034AFE-CB09-D14A-9B20-DD1A38EA88D0}" destId="{30A8C72E-679E-2148-8BED-9B93FFE47E15}" srcOrd="1" destOrd="0" presId="urn:microsoft.com/office/officeart/2008/layout/LinedList"/>
    <dgm:cxn modelId="{707E7369-1A7E-DB4C-90EC-39B9DA041004}" type="presParOf" srcId="{0F5868F4-B913-F046-87DB-A05FF97125E1}" destId="{533E7EAC-441B-EE48-BFA7-EFB370C11A30}" srcOrd="2" destOrd="0" presId="urn:microsoft.com/office/officeart/2008/layout/LinedList"/>
    <dgm:cxn modelId="{9D764E20-8F7F-F544-8296-7157908CBF00}" type="presParOf" srcId="{0F5868F4-B913-F046-87DB-A05FF97125E1}" destId="{3D24F101-DC25-9D4A-AE2D-814FCA876721}" srcOrd="3" destOrd="0" presId="urn:microsoft.com/office/officeart/2008/layout/LinedList"/>
    <dgm:cxn modelId="{CC0B1003-5C4B-7048-8DCB-86329839D1DB}" type="presParOf" srcId="{3D24F101-DC25-9D4A-AE2D-814FCA876721}" destId="{9A90ABEA-BF7A-1A48-BAB9-A6A82132E577}" srcOrd="0" destOrd="0" presId="urn:microsoft.com/office/officeart/2008/layout/LinedList"/>
    <dgm:cxn modelId="{6B21ED70-1541-914A-849D-5007D7F3FCD3}" type="presParOf" srcId="{3D24F101-DC25-9D4A-AE2D-814FCA876721}" destId="{0742CCCD-1ECE-6249-8996-67BF81DFC140}" srcOrd="1" destOrd="0" presId="urn:microsoft.com/office/officeart/2008/layout/LinedList"/>
    <dgm:cxn modelId="{DCC77116-4B57-2E48-BC0C-E38582505D13}" type="presParOf" srcId="{0F5868F4-B913-F046-87DB-A05FF97125E1}" destId="{0082A287-1812-5145-AD01-C57499DFC250}" srcOrd="4" destOrd="0" presId="urn:microsoft.com/office/officeart/2008/layout/LinedList"/>
    <dgm:cxn modelId="{A37BCED5-7BBA-344B-A6A4-FE5C6086F200}" type="presParOf" srcId="{0F5868F4-B913-F046-87DB-A05FF97125E1}" destId="{FE90D188-EF3E-AD49-9F9A-9B168768DCC8}" srcOrd="5" destOrd="0" presId="urn:microsoft.com/office/officeart/2008/layout/LinedList"/>
    <dgm:cxn modelId="{213610C0-1931-C247-A702-F2EC1112CACD}" type="presParOf" srcId="{FE90D188-EF3E-AD49-9F9A-9B168768DCC8}" destId="{99AF4A1A-1C08-F144-9480-2FC17CC65AC3}" srcOrd="0" destOrd="0" presId="urn:microsoft.com/office/officeart/2008/layout/LinedList"/>
    <dgm:cxn modelId="{8F64C076-04B4-6643-972F-98968FE637E1}" type="presParOf" srcId="{FE90D188-EF3E-AD49-9F9A-9B168768DCC8}" destId="{AF0F7372-4DDF-ED43-82CB-711362E46AD6}" srcOrd="1" destOrd="0" presId="urn:microsoft.com/office/officeart/2008/layout/LinedList"/>
    <dgm:cxn modelId="{6284F013-1719-804E-A872-DE94FA67A8DF}" type="presParOf" srcId="{0F5868F4-B913-F046-87DB-A05FF97125E1}" destId="{952612AB-881F-E247-B989-FE0CAB9BF472}" srcOrd="6" destOrd="0" presId="urn:microsoft.com/office/officeart/2008/layout/LinedList"/>
    <dgm:cxn modelId="{4DB88322-1343-2E47-A5F4-46FFBD3C8E8E}" type="presParOf" srcId="{0F5868F4-B913-F046-87DB-A05FF97125E1}" destId="{15AD4C2E-8576-8546-B5D2-551BECFE7D23}" srcOrd="7" destOrd="0" presId="urn:microsoft.com/office/officeart/2008/layout/LinedList"/>
    <dgm:cxn modelId="{A88A7020-0E72-8E4F-80B9-C8B623680EC4}" type="presParOf" srcId="{15AD4C2E-8576-8546-B5D2-551BECFE7D23}" destId="{590C772F-F1E6-1044-B6F8-BF830EEAA2D5}" srcOrd="0" destOrd="0" presId="urn:microsoft.com/office/officeart/2008/layout/LinedList"/>
    <dgm:cxn modelId="{7B162CE0-BC24-E34E-95D6-16CF041DDDE7}" type="presParOf" srcId="{15AD4C2E-8576-8546-B5D2-551BECFE7D23}" destId="{EBF618F2-598D-BE45-AA33-472D94F75E9F}" srcOrd="1" destOrd="0" presId="urn:microsoft.com/office/officeart/2008/layout/LinedList"/>
    <dgm:cxn modelId="{08CB98D5-3D51-4549-9989-A6504B3758C8}" type="presParOf" srcId="{0F5868F4-B913-F046-87DB-A05FF97125E1}" destId="{B2C8C76D-8C8E-764C-BB5E-EAFB36724E94}" srcOrd="8" destOrd="0" presId="urn:microsoft.com/office/officeart/2008/layout/LinedList"/>
    <dgm:cxn modelId="{5BA89B5C-7EFE-D642-ABC0-C1C56A0C1B45}" type="presParOf" srcId="{0F5868F4-B913-F046-87DB-A05FF97125E1}" destId="{C292B6B4-98EC-564F-97A6-81170266E6A0}" srcOrd="9" destOrd="0" presId="urn:microsoft.com/office/officeart/2008/layout/LinedList"/>
    <dgm:cxn modelId="{C362E404-B9DF-1F4B-8A1D-F3ADD2108B3C}" type="presParOf" srcId="{C292B6B4-98EC-564F-97A6-81170266E6A0}" destId="{0044C1D1-5386-C842-852B-62AD77DBDB7A}" srcOrd="0" destOrd="0" presId="urn:microsoft.com/office/officeart/2008/layout/LinedList"/>
    <dgm:cxn modelId="{894588AE-483A-B247-A5B1-A43A914AEB4B}" type="presParOf" srcId="{C292B6B4-98EC-564F-97A6-81170266E6A0}" destId="{B3C99484-5B6A-6040-A377-E370B4AF5910}" srcOrd="1" destOrd="0" presId="urn:microsoft.com/office/officeart/2008/layout/LinedList"/>
    <dgm:cxn modelId="{1BDB1B4D-A428-5445-95C1-51C69C54F32F}" type="presParOf" srcId="{0F5868F4-B913-F046-87DB-A05FF97125E1}" destId="{8CCB5145-1FB8-AB46-8548-EC3B479B6028}" srcOrd="10" destOrd="0" presId="urn:microsoft.com/office/officeart/2008/layout/LinedList"/>
    <dgm:cxn modelId="{5DCA8981-3807-5444-B903-A2DF208E1F77}" type="presParOf" srcId="{0F5868F4-B913-F046-87DB-A05FF97125E1}" destId="{D9CE6835-DCE7-044C-984B-8B2BEF043848}" srcOrd="11" destOrd="0" presId="urn:microsoft.com/office/officeart/2008/layout/LinedList"/>
    <dgm:cxn modelId="{A83D004A-54D9-B34A-976E-64E3DBC7685A}" type="presParOf" srcId="{D9CE6835-DCE7-044C-984B-8B2BEF043848}" destId="{25051421-ABA0-914C-BC71-532DB9201E0A}" srcOrd="0" destOrd="0" presId="urn:microsoft.com/office/officeart/2008/layout/LinedList"/>
    <dgm:cxn modelId="{5C675EAF-C2FF-AA49-BD9E-B33520C03F43}" type="presParOf" srcId="{D9CE6835-DCE7-044C-984B-8B2BEF043848}" destId="{7A73DD4D-DE48-A849-BD8F-A2BDE63E07F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8D989F4-7BD4-4F47-88F9-3DA9021316B6}"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C3F961BB-5C3A-406D-924F-A7BA4FD8D3C3}">
      <dgm:prSet/>
      <dgm:spPr/>
      <dgm:t>
        <a:bodyPr/>
        <a:lstStyle/>
        <a:p>
          <a:r>
            <a:rPr lang="de-DE"/>
            <a:t>Sollte genau wie möglich sein</a:t>
          </a:r>
          <a:endParaRPr lang="en-US"/>
        </a:p>
      </dgm:t>
    </dgm:pt>
    <dgm:pt modelId="{9F8E6D02-4547-45D8-A3FE-4804832CCF7C}" type="parTrans" cxnId="{073A7CD2-2644-48F5-8E76-388771E13725}">
      <dgm:prSet/>
      <dgm:spPr/>
      <dgm:t>
        <a:bodyPr/>
        <a:lstStyle/>
        <a:p>
          <a:endParaRPr lang="en-US"/>
        </a:p>
      </dgm:t>
    </dgm:pt>
    <dgm:pt modelId="{8A785682-62F2-49EB-B9D0-2E4FE08C211A}" type="sibTrans" cxnId="{073A7CD2-2644-48F5-8E76-388771E13725}">
      <dgm:prSet/>
      <dgm:spPr/>
      <dgm:t>
        <a:bodyPr/>
        <a:lstStyle/>
        <a:p>
          <a:endParaRPr lang="en-US"/>
        </a:p>
      </dgm:t>
    </dgm:pt>
    <dgm:pt modelId="{56733252-257D-4F44-920C-6FF8F06B7E53}">
      <dgm:prSet/>
      <dgm:spPr/>
      <dgm:t>
        <a:bodyPr/>
        <a:lstStyle/>
        <a:p>
          <a:r>
            <a:rPr lang="de-DE"/>
            <a:t>Situationsbeschreibung und Behandlungsweise detailliert beschreiben</a:t>
          </a:r>
          <a:endParaRPr lang="en-US"/>
        </a:p>
      </dgm:t>
    </dgm:pt>
    <dgm:pt modelId="{3F5FE9E8-5AA7-4E6C-9AF0-BEE4CA2AB74E}" type="parTrans" cxnId="{2A720318-73D0-4BDC-A0B0-20C1E43A3CFD}">
      <dgm:prSet/>
      <dgm:spPr/>
      <dgm:t>
        <a:bodyPr/>
        <a:lstStyle/>
        <a:p>
          <a:endParaRPr lang="en-US"/>
        </a:p>
      </dgm:t>
    </dgm:pt>
    <dgm:pt modelId="{18DFA043-9643-4791-A8D6-16E2615F39AC}" type="sibTrans" cxnId="{2A720318-73D0-4BDC-A0B0-20C1E43A3CFD}">
      <dgm:prSet/>
      <dgm:spPr/>
      <dgm:t>
        <a:bodyPr/>
        <a:lstStyle/>
        <a:p>
          <a:endParaRPr lang="en-US"/>
        </a:p>
      </dgm:t>
    </dgm:pt>
    <dgm:pt modelId="{47655A6C-7957-41BF-B935-5336B333760C}">
      <dgm:prSet/>
      <dgm:spPr/>
      <dgm:t>
        <a:bodyPr/>
        <a:lstStyle/>
        <a:p>
          <a:r>
            <a:rPr lang="de-DE" dirty="0"/>
            <a:t>Beispiel: Ich möchte keine künstliche Ernährung</a:t>
          </a:r>
          <a:r>
            <a:rPr lang="de-DE" dirty="0" smtClean="0"/>
            <a:t>, wenn </a:t>
          </a:r>
          <a:r>
            <a:rPr lang="de-DE" dirty="0"/>
            <a:t>mein Gehirn nicht mehr richtig funktioniert. Das heißt, wenn ich sehr </a:t>
          </a:r>
          <a:r>
            <a:rPr lang="de-DE" dirty="0" smtClean="0"/>
            <a:t>wahrscheinlich </a:t>
          </a:r>
          <a:r>
            <a:rPr lang="de-DE" dirty="0"/>
            <a:t>nie mehr </a:t>
          </a:r>
          <a:r>
            <a:rPr lang="de-DE" dirty="0" smtClean="0"/>
            <a:t>selbst </a:t>
          </a:r>
          <a:r>
            <a:rPr lang="de-DE" dirty="0"/>
            <a:t>Entscheidungen treffen </a:t>
          </a:r>
          <a:r>
            <a:rPr lang="de-DE" dirty="0" smtClean="0"/>
            <a:t>kann. </a:t>
          </a:r>
          <a:r>
            <a:rPr lang="de-DE" dirty="0"/>
            <a:t>Zwei verschiedene Ärzte sollen dies prüfen. Erst dann möchte ich nicht künstlich ernährt werden.</a:t>
          </a:r>
          <a:endParaRPr lang="en-US" dirty="0"/>
        </a:p>
      </dgm:t>
    </dgm:pt>
    <dgm:pt modelId="{B13C4413-E7A4-4818-844C-610DAB69B9A0}" type="parTrans" cxnId="{DF607327-3FC5-45D9-B434-2B6F7CD56D8F}">
      <dgm:prSet/>
      <dgm:spPr/>
      <dgm:t>
        <a:bodyPr/>
        <a:lstStyle/>
        <a:p>
          <a:endParaRPr lang="en-US"/>
        </a:p>
      </dgm:t>
    </dgm:pt>
    <dgm:pt modelId="{BF757219-F7B9-4859-802E-1046AA5EB828}" type="sibTrans" cxnId="{DF607327-3FC5-45D9-B434-2B6F7CD56D8F}">
      <dgm:prSet/>
      <dgm:spPr/>
      <dgm:t>
        <a:bodyPr/>
        <a:lstStyle/>
        <a:p>
          <a:endParaRPr lang="en-US"/>
        </a:p>
      </dgm:t>
    </dgm:pt>
    <dgm:pt modelId="{490BB98A-B953-3D49-931D-3B99FEEB1C04}" type="pres">
      <dgm:prSet presAssocID="{18D989F4-7BD4-4F47-88F9-3DA9021316B6}" presName="linear" presStyleCnt="0">
        <dgm:presLayoutVars>
          <dgm:animLvl val="lvl"/>
          <dgm:resizeHandles val="exact"/>
        </dgm:presLayoutVars>
      </dgm:prSet>
      <dgm:spPr/>
      <dgm:t>
        <a:bodyPr/>
        <a:lstStyle/>
        <a:p>
          <a:endParaRPr lang="de-DE"/>
        </a:p>
      </dgm:t>
    </dgm:pt>
    <dgm:pt modelId="{792172AD-D76C-654D-9EBC-E862C0674B23}" type="pres">
      <dgm:prSet presAssocID="{C3F961BB-5C3A-406D-924F-A7BA4FD8D3C3}" presName="parentText" presStyleLbl="node1" presStyleIdx="0" presStyleCnt="3">
        <dgm:presLayoutVars>
          <dgm:chMax val="0"/>
          <dgm:bulletEnabled val="1"/>
        </dgm:presLayoutVars>
      </dgm:prSet>
      <dgm:spPr/>
      <dgm:t>
        <a:bodyPr/>
        <a:lstStyle/>
        <a:p>
          <a:endParaRPr lang="de-DE"/>
        </a:p>
      </dgm:t>
    </dgm:pt>
    <dgm:pt modelId="{EE873591-F9CE-9244-8782-599202ECA79C}" type="pres">
      <dgm:prSet presAssocID="{8A785682-62F2-49EB-B9D0-2E4FE08C211A}" presName="spacer" presStyleCnt="0"/>
      <dgm:spPr/>
    </dgm:pt>
    <dgm:pt modelId="{08ECAA69-EE2F-6B42-B388-E476635C4DE0}" type="pres">
      <dgm:prSet presAssocID="{56733252-257D-4F44-920C-6FF8F06B7E53}" presName="parentText" presStyleLbl="node1" presStyleIdx="1" presStyleCnt="3">
        <dgm:presLayoutVars>
          <dgm:chMax val="0"/>
          <dgm:bulletEnabled val="1"/>
        </dgm:presLayoutVars>
      </dgm:prSet>
      <dgm:spPr/>
      <dgm:t>
        <a:bodyPr/>
        <a:lstStyle/>
        <a:p>
          <a:endParaRPr lang="de-DE"/>
        </a:p>
      </dgm:t>
    </dgm:pt>
    <dgm:pt modelId="{8DE57B3F-B1EE-A14D-8D08-6A23604E6E50}" type="pres">
      <dgm:prSet presAssocID="{18DFA043-9643-4791-A8D6-16E2615F39AC}" presName="spacer" presStyleCnt="0"/>
      <dgm:spPr/>
    </dgm:pt>
    <dgm:pt modelId="{F35FA747-35D2-D245-90A6-70D75597B9A5}" type="pres">
      <dgm:prSet presAssocID="{47655A6C-7957-41BF-B935-5336B333760C}" presName="parentText" presStyleLbl="node1" presStyleIdx="2" presStyleCnt="3">
        <dgm:presLayoutVars>
          <dgm:chMax val="0"/>
          <dgm:bulletEnabled val="1"/>
        </dgm:presLayoutVars>
      </dgm:prSet>
      <dgm:spPr/>
      <dgm:t>
        <a:bodyPr/>
        <a:lstStyle/>
        <a:p>
          <a:endParaRPr lang="de-DE"/>
        </a:p>
      </dgm:t>
    </dgm:pt>
  </dgm:ptLst>
  <dgm:cxnLst>
    <dgm:cxn modelId="{8A4B8297-A45A-244A-8DE8-F53EE7523408}" type="presOf" srcId="{47655A6C-7957-41BF-B935-5336B333760C}" destId="{F35FA747-35D2-D245-90A6-70D75597B9A5}" srcOrd="0" destOrd="0" presId="urn:microsoft.com/office/officeart/2005/8/layout/vList2"/>
    <dgm:cxn modelId="{6332A9A1-BC6A-114D-8272-140681359444}" type="presOf" srcId="{18D989F4-7BD4-4F47-88F9-3DA9021316B6}" destId="{490BB98A-B953-3D49-931D-3B99FEEB1C04}" srcOrd="0" destOrd="0" presId="urn:microsoft.com/office/officeart/2005/8/layout/vList2"/>
    <dgm:cxn modelId="{A11FB4DD-7E5C-BD4D-97F9-57C759D77432}" type="presOf" srcId="{56733252-257D-4F44-920C-6FF8F06B7E53}" destId="{08ECAA69-EE2F-6B42-B388-E476635C4DE0}" srcOrd="0" destOrd="0" presId="urn:microsoft.com/office/officeart/2005/8/layout/vList2"/>
    <dgm:cxn modelId="{073A7CD2-2644-48F5-8E76-388771E13725}" srcId="{18D989F4-7BD4-4F47-88F9-3DA9021316B6}" destId="{C3F961BB-5C3A-406D-924F-A7BA4FD8D3C3}" srcOrd="0" destOrd="0" parTransId="{9F8E6D02-4547-45D8-A3FE-4804832CCF7C}" sibTransId="{8A785682-62F2-49EB-B9D0-2E4FE08C211A}"/>
    <dgm:cxn modelId="{DF607327-3FC5-45D9-B434-2B6F7CD56D8F}" srcId="{18D989F4-7BD4-4F47-88F9-3DA9021316B6}" destId="{47655A6C-7957-41BF-B935-5336B333760C}" srcOrd="2" destOrd="0" parTransId="{B13C4413-E7A4-4818-844C-610DAB69B9A0}" sibTransId="{BF757219-F7B9-4859-802E-1046AA5EB828}"/>
    <dgm:cxn modelId="{D2075D34-9529-914E-BBF0-177D176F722C}" type="presOf" srcId="{C3F961BB-5C3A-406D-924F-A7BA4FD8D3C3}" destId="{792172AD-D76C-654D-9EBC-E862C0674B23}" srcOrd="0" destOrd="0" presId="urn:microsoft.com/office/officeart/2005/8/layout/vList2"/>
    <dgm:cxn modelId="{2A720318-73D0-4BDC-A0B0-20C1E43A3CFD}" srcId="{18D989F4-7BD4-4F47-88F9-3DA9021316B6}" destId="{56733252-257D-4F44-920C-6FF8F06B7E53}" srcOrd="1" destOrd="0" parTransId="{3F5FE9E8-5AA7-4E6C-9AF0-BEE4CA2AB74E}" sibTransId="{18DFA043-9643-4791-A8D6-16E2615F39AC}"/>
    <dgm:cxn modelId="{46526165-DCE4-674A-8450-78F34E6E97CB}" type="presParOf" srcId="{490BB98A-B953-3D49-931D-3B99FEEB1C04}" destId="{792172AD-D76C-654D-9EBC-E862C0674B23}" srcOrd="0" destOrd="0" presId="urn:microsoft.com/office/officeart/2005/8/layout/vList2"/>
    <dgm:cxn modelId="{0B939A66-67C0-5B4A-B676-8D14EF1CB0E6}" type="presParOf" srcId="{490BB98A-B953-3D49-931D-3B99FEEB1C04}" destId="{EE873591-F9CE-9244-8782-599202ECA79C}" srcOrd="1" destOrd="0" presId="urn:microsoft.com/office/officeart/2005/8/layout/vList2"/>
    <dgm:cxn modelId="{43BF1E74-C297-C148-8B71-96AA0D3B94BD}" type="presParOf" srcId="{490BB98A-B953-3D49-931D-3B99FEEB1C04}" destId="{08ECAA69-EE2F-6B42-B388-E476635C4DE0}" srcOrd="2" destOrd="0" presId="urn:microsoft.com/office/officeart/2005/8/layout/vList2"/>
    <dgm:cxn modelId="{DEC91F27-F277-A443-ABFB-A54C81D102DB}" type="presParOf" srcId="{490BB98A-B953-3D49-931D-3B99FEEB1C04}" destId="{8DE57B3F-B1EE-A14D-8D08-6A23604E6E50}" srcOrd="3" destOrd="0" presId="urn:microsoft.com/office/officeart/2005/8/layout/vList2"/>
    <dgm:cxn modelId="{0D08110B-EE23-FE44-A88A-EEE14FCC97C5}" type="presParOf" srcId="{490BB98A-B953-3D49-931D-3B99FEEB1C04}" destId="{F35FA747-35D2-D245-90A6-70D75597B9A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1FF4749-FD49-4452-A8FC-31163C30542E}"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C1EEC60F-B243-425D-B82A-EB38E99F444E}">
      <dgm:prSet/>
      <dgm:spPr/>
      <dgm:t>
        <a:bodyPr/>
        <a:lstStyle/>
        <a:p>
          <a:r>
            <a:rPr lang="de-DE"/>
            <a:t>Das Gericht muss einen dann einen Betreuer bestellen</a:t>
          </a:r>
          <a:endParaRPr lang="en-US"/>
        </a:p>
      </dgm:t>
    </dgm:pt>
    <dgm:pt modelId="{053E8637-8FC2-4E5D-BC11-2F4C33D54534}" type="parTrans" cxnId="{6F2A81E2-9CD5-441B-8104-6C027ACEC518}">
      <dgm:prSet/>
      <dgm:spPr/>
      <dgm:t>
        <a:bodyPr/>
        <a:lstStyle/>
        <a:p>
          <a:endParaRPr lang="en-US"/>
        </a:p>
      </dgm:t>
    </dgm:pt>
    <dgm:pt modelId="{FFC0C378-73A6-4C74-9C0E-05343C46417B}" type="sibTrans" cxnId="{6F2A81E2-9CD5-441B-8104-6C027ACEC518}">
      <dgm:prSet/>
      <dgm:spPr/>
      <dgm:t>
        <a:bodyPr/>
        <a:lstStyle/>
        <a:p>
          <a:endParaRPr lang="en-US"/>
        </a:p>
      </dgm:t>
    </dgm:pt>
    <dgm:pt modelId="{E55C337E-8ED5-4EAA-849E-DFA4CB22CFEC}">
      <dgm:prSet/>
      <dgm:spPr/>
      <dgm:t>
        <a:bodyPr/>
        <a:lstStyle/>
        <a:p>
          <a:r>
            <a:rPr lang="de-DE"/>
            <a:t>Dieser entscheidet dann, ob der Arzt oder Ärztin Sie behandeln darf</a:t>
          </a:r>
          <a:endParaRPr lang="en-US"/>
        </a:p>
      </dgm:t>
    </dgm:pt>
    <dgm:pt modelId="{905504B7-3293-41D6-BF88-5D1CC5868047}" type="parTrans" cxnId="{C57214F4-084D-4B72-A78F-635126AABDB6}">
      <dgm:prSet/>
      <dgm:spPr/>
      <dgm:t>
        <a:bodyPr/>
        <a:lstStyle/>
        <a:p>
          <a:endParaRPr lang="en-US"/>
        </a:p>
      </dgm:t>
    </dgm:pt>
    <dgm:pt modelId="{2207298B-5167-4A5A-B326-BDA3B82A55F6}" type="sibTrans" cxnId="{C57214F4-084D-4B72-A78F-635126AABDB6}">
      <dgm:prSet/>
      <dgm:spPr/>
      <dgm:t>
        <a:bodyPr/>
        <a:lstStyle/>
        <a:p>
          <a:endParaRPr lang="en-US"/>
        </a:p>
      </dgm:t>
    </dgm:pt>
    <dgm:pt modelId="{97C51B67-864B-42D7-A77E-35CE0B1B79E5}">
      <dgm:prSet/>
      <dgm:spPr/>
      <dgm:t>
        <a:bodyPr/>
        <a:lstStyle/>
        <a:p>
          <a:r>
            <a:rPr lang="de-DE"/>
            <a:t>Deshalb immer besser vorher selber entscheiden</a:t>
          </a:r>
          <a:endParaRPr lang="en-US"/>
        </a:p>
      </dgm:t>
    </dgm:pt>
    <dgm:pt modelId="{71CF74E9-98AD-4E1A-A219-A81731EE19B8}" type="parTrans" cxnId="{7C7E1574-0D4D-4EDC-8CB1-DB87324904A2}">
      <dgm:prSet/>
      <dgm:spPr/>
      <dgm:t>
        <a:bodyPr/>
        <a:lstStyle/>
        <a:p>
          <a:endParaRPr lang="en-US"/>
        </a:p>
      </dgm:t>
    </dgm:pt>
    <dgm:pt modelId="{EE5AB850-E309-4CE3-96AC-0E3AC159B343}" type="sibTrans" cxnId="{7C7E1574-0D4D-4EDC-8CB1-DB87324904A2}">
      <dgm:prSet/>
      <dgm:spPr/>
      <dgm:t>
        <a:bodyPr/>
        <a:lstStyle/>
        <a:p>
          <a:endParaRPr lang="en-US"/>
        </a:p>
      </dgm:t>
    </dgm:pt>
    <dgm:pt modelId="{343656D8-C8CA-45EE-9DA0-BAB466898805}">
      <dgm:prSet/>
      <dgm:spPr/>
      <dgm:t>
        <a:bodyPr/>
        <a:lstStyle/>
        <a:p>
          <a:r>
            <a:rPr lang="de-DE" dirty="0"/>
            <a:t>Ausnahme: </a:t>
          </a:r>
          <a:r>
            <a:rPr lang="de-DE" dirty="0" smtClean="0"/>
            <a:t>seit </a:t>
          </a:r>
          <a:r>
            <a:rPr lang="de-DE" dirty="0"/>
            <a:t>dem 01.01.2023 gibt es das Not-Vertretungsrecht für Eheleute und eingetragene Lebensgemeinschaften</a:t>
          </a:r>
          <a:endParaRPr lang="en-US" dirty="0"/>
        </a:p>
      </dgm:t>
    </dgm:pt>
    <dgm:pt modelId="{68F869D0-7672-4E8A-9303-30B27C6CFC52}" type="parTrans" cxnId="{DDD5F537-0FE0-46E9-A67B-C2A8A1455E6F}">
      <dgm:prSet/>
      <dgm:spPr/>
      <dgm:t>
        <a:bodyPr/>
        <a:lstStyle/>
        <a:p>
          <a:endParaRPr lang="en-US"/>
        </a:p>
      </dgm:t>
    </dgm:pt>
    <dgm:pt modelId="{49D3F92E-6116-46B4-974B-0FC4349FA389}" type="sibTrans" cxnId="{DDD5F537-0FE0-46E9-A67B-C2A8A1455E6F}">
      <dgm:prSet/>
      <dgm:spPr/>
      <dgm:t>
        <a:bodyPr/>
        <a:lstStyle/>
        <a:p>
          <a:endParaRPr lang="en-US"/>
        </a:p>
      </dgm:t>
    </dgm:pt>
    <dgm:pt modelId="{44EFD901-44F3-447C-A1C7-CD8284088E6D}">
      <dgm:prSet/>
      <dgm:spPr/>
      <dgm:t>
        <a:bodyPr/>
        <a:lstStyle/>
        <a:p>
          <a:r>
            <a:rPr lang="de-DE"/>
            <a:t>Maximale Gültigkeit 6 Monate</a:t>
          </a:r>
          <a:endParaRPr lang="en-US"/>
        </a:p>
      </dgm:t>
    </dgm:pt>
    <dgm:pt modelId="{7808B1FF-F9CE-42EF-92BF-55E17713B8BE}" type="parTrans" cxnId="{A8444F68-BE06-4618-BEA3-E49C1C69DD5A}">
      <dgm:prSet/>
      <dgm:spPr/>
      <dgm:t>
        <a:bodyPr/>
        <a:lstStyle/>
        <a:p>
          <a:endParaRPr lang="en-US"/>
        </a:p>
      </dgm:t>
    </dgm:pt>
    <dgm:pt modelId="{7B07301C-A418-48C9-96C9-4C7184099571}" type="sibTrans" cxnId="{A8444F68-BE06-4618-BEA3-E49C1C69DD5A}">
      <dgm:prSet/>
      <dgm:spPr/>
      <dgm:t>
        <a:bodyPr/>
        <a:lstStyle/>
        <a:p>
          <a:endParaRPr lang="en-US"/>
        </a:p>
      </dgm:t>
    </dgm:pt>
    <dgm:pt modelId="{882355D1-70D8-4CE1-8DE1-EBE850C80BDB}">
      <dgm:prSet/>
      <dgm:spPr/>
      <dgm:t>
        <a:bodyPr/>
        <a:lstStyle/>
        <a:p>
          <a:r>
            <a:rPr lang="de-DE"/>
            <a:t>Danach wird ein Betreuer bestellt</a:t>
          </a:r>
          <a:endParaRPr lang="en-US"/>
        </a:p>
      </dgm:t>
    </dgm:pt>
    <dgm:pt modelId="{2E81B1B6-F10B-4F7B-96BF-2209F58C45F8}" type="parTrans" cxnId="{B6DD2349-C955-48DE-B2E9-BDF334B6849A}">
      <dgm:prSet/>
      <dgm:spPr/>
      <dgm:t>
        <a:bodyPr/>
        <a:lstStyle/>
        <a:p>
          <a:endParaRPr lang="en-US"/>
        </a:p>
      </dgm:t>
    </dgm:pt>
    <dgm:pt modelId="{E20C9F97-5E1C-4CBA-84FE-B0CE43BD7862}" type="sibTrans" cxnId="{B6DD2349-C955-48DE-B2E9-BDF334B6849A}">
      <dgm:prSet/>
      <dgm:spPr/>
      <dgm:t>
        <a:bodyPr/>
        <a:lstStyle/>
        <a:p>
          <a:endParaRPr lang="en-US"/>
        </a:p>
      </dgm:t>
    </dgm:pt>
    <dgm:pt modelId="{FE757A15-03FD-A04B-922B-19016143681F}" type="pres">
      <dgm:prSet presAssocID="{01FF4749-FD49-4452-A8FC-31163C30542E}" presName="vert0" presStyleCnt="0">
        <dgm:presLayoutVars>
          <dgm:dir/>
          <dgm:animOne val="branch"/>
          <dgm:animLvl val="lvl"/>
        </dgm:presLayoutVars>
      </dgm:prSet>
      <dgm:spPr/>
      <dgm:t>
        <a:bodyPr/>
        <a:lstStyle/>
        <a:p>
          <a:endParaRPr lang="de-DE"/>
        </a:p>
      </dgm:t>
    </dgm:pt>
    <dgm:pt modelId="{6D257FBD-4520-ED4A-B194-DE550C87377C}" type="pres">
      <dgm:prSet presAssocID="{C1EEC60F-B243-425D-B82A-EB38E99F444E}" presName="thickLine" presStyleLbl="alignNode1" presStyleIdx="0" presStyleCnt="6"/>
      <dgm:spPr/>
    </dgm:pt>
    <dgm:pt modelId="{03FBB7EB-4406-764B-B00C-9F7013ECA50C}" type="pres">
      <dgm:prSet presAssocID="{C1EEC60F-B243-425D-B82A-EB38E99F444E}" presName="horz1" presStyleCnt="0"/>
      <dgm:spPr/>
    </dgm:pt>
    <dgm:pt modelId="{306FEEA1-8470-A449-A6BF-BDB9474670D4}" type="pres">
      <dgm:prSet presAssocID="{C1EEC60F-B243-425D-B82A-EB38E99F444E}" presName="tx1" presStyleLbl="revTx" presStyleIdx="0" presStyleCnt="6"/>
      <dgm:spPr/>
      <dgm:t>
        <a:bodyPr/>
        <a:lstStyle/>
        <a:p>
          <a:endParaRPr lang="de-DE"/>
        </a:p>
      </dgm:t>
    </dgm:pt>
    <dgm:pt modelId="{B87D6C5A-23C4-2348-A9BE-33C4EAD6ED3D}" type="pres">
      <dgm:prSet presAssocID="{C1EEC60F-B243-425D-B82A-EB38E99F444E}" presName="vert1" presStyleCnt="0"/>
      <dgm:spPr/>
    </dgm:pt>
    <dgm:pt modelId="{DBF42912-7D1A-7245-A9DC-50B9D8196CD3}" type="pres">
      <dgm:prSet presAssocID="{E55C337E-8ED5-4EAA-849E-DFA4CB22CFEC}" presName="thickLine" presStyleLbl="alignNode1" presStyleIdx="1" presStyleCnt="6"/>
      <dgm:spPr/>
    </dgm:pt>
    <dgm:pt modelId="{AE766F00-E19F-4C46-B0D6-FB42F800AF3D}" type="pres">
      <dgm:prSet presAssocID="{E55C337E-8ED5-4EAA-849E-DFA4CB22CFEC}" presName="horz1" presStyleCnt="0"/>
      <dgm:spPr/>
    </dgm:pt>
    <dgm:pt modelId="{18884577-4D01-854D-A55E-5E2CA2200016}" type="pres">
      <dgm:prSet presAssocID="{E55C337E-8ED5-4EAA-849E-DFA4CB22CFEC}" presName="tx1" presStyleLbl="revTx" presStyleIdx="1" presStyleCnt="6"/>
      <dgm:spPr/>
      <dgm:t>
        <a:bodyPr/>
        <a:lstStyle/>
        <a:p>
          <a:endParaRPr lang="de-DE"/>
        </a:p>
      </dgm:t>
    </dgm:pt>
    <dgm:pt modelId="{C152B800-CA0A-0943-872F-269568D75094}" type="pres">
      <dgm:prSet presAssocID="{E55C337E-8ED5-4EAA-849E-DFA4CB22CFEC}" presName="vert1" presStyleCnt="0"/>
      <dgm:spPr/>
    </dgm:pt>
    <dgm:pt modelId="{3A82F100-72CE-2D44-9D25-DA5EC5EE65C7}" type="pres">
      <dgm:prSet presAssocID="{97C51B67-864B-42D7-A77E-35CE0B1B79E5}" presName="thickLine" presStyleLbl="alignNode1" presStyleIdx="2" presStyleCnt="6"/>
      <dgm:spPr/>
    </dgm:pt>
    <dgm:pt modelId="{532BAD35-7F05-534D-872D-A2C8090F49BE}" type="pres">
      <dgm:prSet presAssocID="{97C51B67-864B-42D7-A77E-35CE0B1B79E5}" presName="horz1" presStyleCnt="0"/>
      <dgm:spPr/>
    </dgm:pt>
    <dgm:pt modelId="{F8331515-E54D-C64C-B9C0-E830F7302ED3}" type="pres">
      <dgm:prSet presAssocID="{97C51B67-864B-42D7-A77E-35CE0B1B79E5}" presName="tx1" presStyleLbl="revTx" presStyleIdx="2" presStyleCnt="6"/>
      <dgm:spPr/>
      <dgm:t>
        <a:bodyPr/>
        <a:lstStyle/>
        <a:p>
          <a:endParaRPr lang="de-DE"/>
        </a:p>
      </dgm:t>
    </dgm:pt>
    <dgm:pt modelId="{59C016D5-ECD2-CF42-A356-83B079F340AA}" type="pres">
      <dgm:prSet presAssocID="{97C51B67-864B-42D7-A77E-35CE0B1B79E5}" presName="vert1" presStyleCnt="0"/>
      <dgm:spPr/>
    </dgm:pt>
    <dgm:pt modelId="{4889CFC4-66A9-A447-AF76-AA4179FFA033}" type="pres">
      <dgm:prSet presAssocID="{343656D8-C8CA-45EE-9DA0-BAB466898805}" presName="thickLine" presStyleLbl="alignNode1" presStyleIdx="3" presStyleCnt="6"/>
      <dgm:spPr/>
    </dgm:pt>
    <dgm:pt modelId="{D9B6A716-3B81-994D-A6BB-BC756DBFAE4C}" type="pres">
      <dgm:prSet presAssocID="{343656D8-C8CA-45EE-9DA0-BAB466898805}" presName="horz1" presStyleCnt="0"/>
      <dgm:spPr/>
    </dgm:pt>
    <dgm:pt modelId="{F39B57CC-EB19-B74A-BAF5-CAB1118EAB55}" type="pres">
      <dgm:prSet presAssocID="{343656D8-C8CA-45EE-9DA0-BAB466898805}" presName="tx1" presStyleLbl="revTx" presStyleIdx="3" presStyleCnt="6"/>
      <dgm:spPr/>
      <dgm:t>
        <a:bodyPr/>
        <a:lstStyle/>
        <a:p>
          <a:endParaRPr lang="de-DE"/>
        </a:p>
      </dgm:t>
    </dgm:pt>
    <dgm:pt modelId="{4C69EB07-5CEF-F143-AA63-36D2A333BE3C}" type="pres">
      <dgm:prSet presAssocID="{343656D8-C8CA-45EE-9DA0-BAB466898805}" presName="vert1" presStyleCnt="0"/>
      <dgm:spPr/>
    </dgm:pt>
    <dgm:pt modelId="{7B6D7A26-41C0-6347-BA73-EC780A9F0267}" type="pres">
      <dgm:prSet presAssocID="{44EFD901-44F3-447C-A1C7-CD8284088E6D}" presName="thickLine" presStyleLbl="alignNode1" presStyleIdx="4" presStyleCnt="6"/>
      <dgm:spPr/>
    </dgm:pt>
    <dgm:pt modelId="{0DAFAEBA-570E-994C-AD99-B9A662CC38DE}" type="pres">
      <dgm:prSet presAssocID="{44EFD901-44F3-447C-A1C7-CD8284088E6D}" presName="horz1" presStyleCnt="0"/>
      <dgm:spPr/>
    </dgm:pt>
    <dgm:pt modelId="{F64A386B-E7D5-2C45-B064-10008346A8B0}" type="pres">
      <dgm:prSet presAssocID="{44EFD901-44F3-447C-A1C7-CD8284088E6D}" presName="tx1" presStyleLbl="revTx" presStyleIdx="4" presStyleCnt="6"/>
      <dgm:spPr/>
      <dgm:t>
        <a:bodyPr/>
        <a:lstStyle/>
        <a:p>
          <a:endParaRPr lang="de-DE"/>
        </a:p>
      </dgm:t>
    </dgm:pt>
    <dgm:pt modelId="{A585A010-F063-C44B-9ED7-1F40D2BDE938}" type="pres">
      <dgm:prSet presAssocID="{44EFD901-44F3-447C-A1C7-CD8284088E6D}" presName="vert1" presStyleCnt="0"/>
      <dgm:spPr/>
    </dgm:pt>
    <dgm:pt modelId="{63E807EB-1DCE-6745-85F5-9D324148F1E1}" type="pres">
      <dgm:prSet presAssocID="{882355D1-70D8-4CE1-8DE1-EBE850C80BDB}" presName="thickLine" presStyleLbl="alignNode1" presStyleIdx="5" presStyleCnt="6"/>
      <dgm:spPr/>
    </dgm:pt>
    <dgm:pt modelId="{115F2245-AB7B-EA4D-8558-4B7774CB36B7}" type="pres">
      <dgm:prSet presAssocID="{882355D1-70D8-4CE1-8DE1-EBE850C80BDB}" presName="horz1" presStyleCnt="0"/>
      <dgm:spPr/>
    </dgm:pt>
    <dgm:pt modelId="{8CFB36D7-85E9-7D46-A852-E14284625290}" type="pres">
      <dgm:prSet presAssocID="{882355D1-70D8-4CE1-8DE1-EBE850C80BDB}" presName="tx1" presStyleLbl="revTx" presStyleIdx="5" presStyleCnt="6"/>
      <dgm:spPr/>
      <dgm:t>
        <a:bodyPr/>
        <a:lstStyle/>
        <a:p>
          <a:endParaRPr lang="de-DE"/>
        </a:p>
      </dgm:t>
    </dgm:pt>
    <dgm:pt modelId="{C33C56B8-EC9A-6442-804D-894E7086257F}" type="pres">
      <dgm:prSet presAssocID="{882355D1-70D8-4CE1-8DE1-EBE850C80BDB}" presName="vert1" presStyleCnt="0"/>
      <dgm:spPr/>
    </dgm:pt>
  </dgm:ptLst>
  <dgm:cxnLst>
    <dgm:cxn modelId="{6DC9523D-EB31-0C46-BDE4-0E5C03D46215}" type="presOf" srcId="{97C51B67-864B-42D7-A77E-35CE0B1B79E5}" destId="{F8331515-E54D-C64C-B9C0-E830F7302ED3}" srcOrd="0" destOrd="0" presId="urn:microsoft.com/office/officeart/2008/layout/LinedList"/>
    <dgm:cxn modelId="{99222605-1311-1740-91F4-E580AC75592F}" type="presOf" srcId="{C1EEC60F-B243-425D-B82A-EB38E99F444E}" destId="{306FEEA1-8470-A449-A6BF-BDB9474670D4}" srcOrd="0" destOrd="0" presId="urn:microsoft.com/office/officeart/2008/layout/LinedList"/>
    <dgm:cxn modelId="{7C7E1574-0D4D-4EDC-8CB1-DB87324904A2}" srcId="{01FF4749-FD49-4452-A8FC-31163C30542E}" destId="{97C51B67-864B-42D7-A77E-35CE0B1B79E5}" srcOrd="2" destOrd="0" parTransId="{71CF74E9-98AD-4E1A-A219-A81731EE19B8}" sibTransId="{EE5AB850-E309-4CE3-96AC-0E3AC159B343}"/>
    <dgm:cxn modelId="{6F2A81E2-9CD5-441B-8104-6C027ACEC518}" srcId="{01FF4749-FD49-4452-A8FC-31163C30542E}" destId="{C1EEC60F-B243-425D-B82A-EB38E99F444E}" srcOrd="0" destOrd="0" parTransId="{053E8637-8FC2-4E5D-BC11-2F4C33D54534}" sibTransId="{FFC0C378-73A6-4C74-9C0E-05343C46417B}"/>
    <dgm:cxn modelId="{DDD5F537-0FE0-46E9-A67B-C2A8A1455E6F}" srcId="{01FF4749-FD49-4452-A8FC-31163C30542E}" destId="{343656D8-C8CA-45EE-9DA0-BAB466898805}" srcOrd="3" destOrd="0" parTransId="{68F869D0-7672-4E8A-9303-30B27C6CFC52}" sibTransId="{49D3F92E-6116-46B4-974B-0FC4349FA389}"/>
    <dgm:cxn modelId="{AE995CAC-5E94-A94D-B51F-44F744E84BDE}" type="presOf" srcId="{343656D8-C8CA-45EE-9DA0-BAB466898805}" destId="{F39B57CC-EB19-B74A-BAF5-CAB1118EAB55}" srcOrd="0" destOrd="0" presId="urn:microsoft.com/office/officeart/2008/layout/LinedList"/>
    <dgm:cxn modelId="{C57214F4-084D-4B72-A78F-635126AABDB6}" srcId="{01FF4749-FD49-4452-A8FC-31163C30542E}" destId="{E55C337E-8ED5-4EAA-849E-DFA4CB22CFEC}" srcOrd="1" destOrd="0" parTransId="{905504B7-3293-41D6-BF88-5D1CC5868047}" sibTransId="{2207298B-5167-4A5A-B326-BDA3B82A55F6}"/>
    <dgm:cxn modelId="{89042FDA-13B1-5444-89E0-666DCAAEC148}" type="presOf" srcId="{01FF4749-FD49-4452-A8FC-31163C30542E}" destId="{FE757A15-03FD-A04B-922B-19016143681F}" srcOrd="0" destOrd="0" presId="urn:microsoft.com/office/officeart/2008/layout/LinedList"/>
    <dgm:cxn modelId="{B6DD2349-C955-48DE-B2E9-BDF334B6849A}" srcId="{01FF4749-FD49-4452-A8FC-31163C30542E}" destId="{882355D1-70D8-4CE1-8DE1-EBE850C80BDB}" srcOrd="5" destOrd="0" parTransId="{2E81B1B6-F10B-4F7B-96BF-2209F58C45F8}" sibTransId="{E20C9F97-5E1C-4CBA-84FE-B0CE43BD7862}"/>
    <dgm:cxn modelId="{4E300D69-998E-3644-AA3F-5820FC886C3E}" type="presOf" srcId="{44EFD901-44F3-447C-A1C7-CD8284088E6D}" destId="{F64A386B-E7D5-2C45-B064-10008346A8B0}" srcOrd="0" destOrd="0" presId="urn:microsoft.com/office/officeart/2008/layout/LinedList"/>
    <dgm:cxn modelId="{A8444F68-BE06-4618-BEA3-E49C1C69DD5A}" srcId="{01FF4749-FD49-4452-A8FC-31163C30542E}" destId="{44EFD901-44F3-447C-A1C7-CD8284088E6D}" srcOrd="4" destOrd="0" parTransId="{7808B1FF-F9CE-42EF-92BF-55E17713B8BE}" sibTransId="{7B07301C-A418-48C9-96C9-4C7184099571}"/>
    <dgm:cxn modelId="{A3A40486-B615-5849-AF0D-90C19558927C}" type="presOf" srcId="{E55C337E-8ED5-4EAA-849E-DFA4CB22CFEC}" destId="{18884577-4D01-854D-A55E-5E2CA2200016}" srcOrd="0" destOrd="0" presId="urn:microsoft.com/office/officeart/2008/layout/LinedList"/>
    <dgm:cxn modelId="{E70A03DD-4804-A04B-9FB5-25E83F446563}" type="presOf" srcId="{882355D1-70D8-4CE1-8DE1-EBE850C80BDB}" destId="{8CFB36D7-85E9-7D46-A852-E14284625290}" srcOrd="0" destOrd="0" presId="urn:microsoft.com/office/officeart/2008/layout/LinedList"/>
    <dgm:cxn modelId="{3B3C8329-5C64-FD43-ACEB-374669745E83}" type="presParOf" srcId="{FE757A15-03FD-A04B-922B-19016143681F}" destId="{6D257FBD-4520-ED4A-B194-DE550C87377C}" srcOrd="0" destOrd="0" presId="urn:microsoft.com/office/officeart/2008/layout/LinedList"/>
    <dgm:cxn modelId="{73D4F4AA-C6C4-AA40-80F7-A902681B36DC}" type="presParOf" srcId="{FE757A15-03FD-A04B-922B-19016143681F}" destId="{03FBB7EB-4406-764B-B00C-9F7013ECA50C}" srcOrd="1" destOrd="0" presId="urn:microsoft.com/office/officeart/2008/layout/LinedList"/>
    <dgm:cxn modelId="{D453EBA9-F5A8-6148-8960-B6DC7952D99F}" type="presParOf" srcId="{03FBB7EB-4406-764B-B00C-9F7013ECA50C}" destId="{306FEEA1-8470-A449-A6BF-BDB9474670D4}" srcOrd="0" destOrd="0" presId="urn:microsoft.com/office/officeart/2008/layout/LinedList"/>
    <dgm:cxn modelId="{E4779C4A-F5A1-6F45-9810-E6CADA8AC302}" type="presParOf" srcId="{03FBB7EB-4406-764B-B00C-9F7013ECA50C}" destId="{B87D6C5A-23C4-2348-A9BE-33C4EAD6ED3D}" srcOrd="1" destOrd="0" presId="urn:microsoft.com/office/officeart/2008/layout/LinedList"/>
    <dgm:cxn modelId="{9F0A1A38-688B-8F49-80C7-83065891F4A8}" type="presParOf" srcId="{FE757A15-03FD-A04B-922B-19016143681F}" destId="{DBF42912-7D1A-7245-A9DC-50B9D8196CD3}" srcOrd="2" destOrd="0" presId="urn:microsoft.com/office/officeart/2008/layout/LinedList"/>
    <dgm:cxn modelId="{8463D262-90F8-9949-B8C0-33D01C27337B}" type="presParOf" srcId="{FE757A15-03FD-A04B-922B-19016143681F}" destId="{AE766F00-E19F-4C46-B0D6-FB42F800AF3D}" srcOrd="3" destOrd="0" presId="urn:microsoft.com/office/officeart/2008/layout/LinedList"/>
    <dgm:cxn modelId="{8D99FA63-023C-0E43-9C4A-2FF1FFA9C502}" type="presParOf" srcId="{AE766F00-E19F-4C46-B0D6-FB42F800AF3D}" destId="{18884577-4D01-854D-A55E-5E2CA2200016}" srcOrd="0" destOrd="0" presId="urn:microsoft.com/office/officeart/2008/layout/LinedList"/>
    <dgm:cxn modelId="{A282EBE1-4A89-A749-8B50-9F010C27AC3C}" type="presParOf" srcId="{AE766F00-E19F-4C46-B0D6-FB42F800AF3D}" destId="{C152B800-CA0A-0943-872F-269568D75094}" srcOrd="1" destOrd="0" presId="urn:microsoft.com/office/officeart/2008/layout/LinedList"/>
    <dgm:cxn modelId="{3CC78312-F984-0848-B21A-4E618D3AE7CE}" type="presParOf" srcId="{FE757A15-03FD-A04B-922B-19016143681F}" destId="{3A82F100-72CE-2D44-9D25-DA5EC5EE65C7}" srcOrd="4" destOrd="0" presId="urn:microsoft.com/office/officeart/2008/layout/LinedList"/>
    <dgm:cxn modelId="{A13EB645-9BE3-E945-8AF0-119167543299}" type="presParOf" srcId="{FE757A15-03FD-A04B-922B-19016143681F}" destId="{532BAD35-7F05-534D-872D-A2C8090F49BE}" srcOrd="5" destOrd="0" presId="urn:microsoft.com/office/officeart/2008/layout/LinedList"/>
    <dgm:cxn modelId="{D643B63E-C18F-1347-BB7F-11992E156025}" type="presParOf" srcId="{532BAD35-7F05-534D-872D-A2C8090F49BE}" destId="{F8331515-E54D-C64C-B9C0-E830F7302ED3}" srcOrd="0" destOrd="0" presId="urn:microsoft.com/office/officeart/2008/layout/LinedList"/>
    <dgm:cxn modelId="{8325188A-7C63-AB46-A279-F4A13CCFB3F4}" type="presParOf" srcId="{532BAD35-7F05-534D-872D-A2C8090F49BE}" destId="{59C016D5-ECD2-CF42-A356-83B079F340AA}" srcOrd="1" destOrd="0" presId="urn:microsoft.com/office/officeart/2008/layout/LinedList"/>
    <dgm:cxn modelId="{A25A5200-1CD5-4949-8122-05D1EF8F169F}" type="presParOf" srcId="{FE757A15-03FD-A04B-922B-19016143681F}" destId="{4889CFC4-66A9-A447-AF76-AA4179FFA033}" srcOrd="6" destOrd="0" presId="urn:microsoft.com/office/officeart/2008/layout/LinedList"/>
    <dgm:cxn modelId="{F1EF132E-78A8-0E49-8BED-8B7FA3C294C5}" type="presParOf" srcId="{FE757A15-03FD-A04B-922B-19016143681F}" destId="{D9B6A716-3B81-994D-A6BB-BC756DBFAE4C}" srcOrd="7" destOrd="0" presId="urn:microsoft.com/office/officeart/2008/layout/LinedList"/>
    <dgm:cxn modelId="{0A1E6434-D686-ED47-9191-F6C30508F9BF}" type="presParOf" srcId="{D9B6A716-3B81-994D-A6BB-BC756DBFAE4C}" destId="{F39B57CC-EB19-B74A-BAF5-CAB1118EAB55}" srcOrd="0" destOrd="0" presId="urn:microsoft.com/office/officeart/2008/layout/LinedList"/>
    <dgm:cxn modelId="{EDF3CEC5-DC8F-3549-8FAF-E0A6B686CFE7}" type="presParOf" srcId="{D9B6A716-3B81-994D-A6BB-BC756DBFAE4C}" destId="{4C69EB07-5CEF-F143-AA63-36D2A333BE3C}" srcOrd="1" destOrd="0" presId="urn:microsoft.com/office/officeart/2008/layout/LinedList"/>
    <dgm:cxn modelId="{9FDA5927-84FD-2C4A-A3CD-FDDFB4E0B6E0}" type="presParOf" srcId="{FE757A15-03FD-A04B-922B-19016143681F}" destId="{7B6D7A26-41C0-6347-BA73-EC780A9F0267}" srcOrd="8" destOrd="0" presId="urn:microsoft.com/office/officeart/2008/layout/LinedList"/>
    <dgm:cxn modelId="{F0756857-0D25-274D-9731-4D5F531FEE41}" type="presParOf" srcId="{FE757A15-03FD-A04B-922B-19016143681F}" destId="{0DAFAEBA-570E-994C-AD99-B9A662CC38DE}" srcOrd="9" destOrd="0" presId="urn:microsoft.com/office/officeart/2008/layout/LinedList"/>
    <dgm:cxn modelId="{1F8F1C3D-F8B1-BF45-A550-5F2033A7448E}" type="presParOf" srcId="{0DAFAEBA-570E-994C-AD99-B9A662CC38DE}" destId="{F64A386B-E7D5-2C45-B064-10008346A8B0}" srcOrd="0" destOrd="0" presId="urn:microsoft.com/office/officeart/2008/layout/LinedList"/>
    <dgm:cxn modelId="{ECC7A94E-4874-FF45-A42E-2CE91F7C62F3}" type="presParOf" srcId="{0DAFAEBA-570E-994C-AD99-B9A662CC38DE}" destId="{A585A010-F063-C44B-9ED7-1F40D2BDE938}" srcOrd="1" destOrd="0" presId="urn:microsoft.com/office/officeart/2008/layout/LinedList"/>
    <dgm:cxn modelId="{44CF7133-C7D0-9345-B99A-E151577ECC20}" type="presParOf" srcId="{FE757A15-03FD-A04B-922B-19016143681F}" destId="{63E807EB-1DCE-6745-85F5-9D324148F1E1}" srcOrd="10" destOrd="0" presId="urn:microsoft.com/office/officeart/2008/layout/LinedList"/>
    <dgm:cxn modelId="{F2DD761F-201F-0349-99DA-16954E60F00E}" type="presParOf" srcId="{FE757A15-03FD-A04B-922B-19016143681F}" destId="{115F2245-AB7B-EA4D-8558-4B7774CB36B7}" srcOrd="11" destOrd="0" presId="urn:microsoft.com/office/officeart/2008/layout/LinedList"/>
    <dgm:cxn modelId="{CC1ED7BF-EC12-114F-A42D-C86D761B972B}" type="presParOf" srcId="{115F2245-AB7B-EA4D-8558-4B7774CB36B7}" destId="{8CFB36D7-85E9-7D46-A852-E14284625290}" srcOrd="0" destOrd="0" presId="urn:microsoft.com/office/officeart/2008/layout/LinedList"/>
    <dgm:cxn modelId="{01A581FC-07D1-9045-97BC-4466AA872293}" type="presParOf" srcId="{115F2245-AB7B-EA4D-8558-4B7774CB36B7}" destId="{C33C56B8-EC9A-6442-804D-894E7086257F}"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59B150C-5B5C-446D-9EEA-96CB68DC4F2E}"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587D56F-0201-40C2-87A7-1F1FC86A9DC6}">
      <dgm:prSet/>
      <dgm:spPr/>
      <dgm:t>
        <a:bodyPr/>
        <a:lstStyle/>
        <a:p>
          <a:r>
            <a:rPr lang="de-DE"/>
            <a:t>(2) Liegt keine Patientenverfügung vor oder treffen die Festlegungen einer Patientenverfügung nicht auf die aktuelle Lebens- und Behandlungssituation zu, hat der Betreuer die Behandlungswünsche oder den mutmaßlichen Willen des Betreuten festzustellen und auf dieser Grundlage zu entscheiden ,ob er in eine ärztlichen Maßnahme nach Absatz 1 einwilligt oder untersagt.</a:t>
          </a:r>
          <a:endParaRPr lang="en-US"/>
        </a:p>
      </dgm:t>
    </dgm:pt>
    <dgm:pt modelId="{4D08579D-ADF4-4528-81AC-1A56FF395849}" type="parTrans" cxnId="{3D71802E-367C-46BA-8C4C-1EA31909F905}">
      <dgm:prSet/>
      <dgm:spPr/>
      <dgm:t>
        <a:bodyPr/>
        <a:lstStyle/>
        <a:p>
          <a:endParaRPr lang="en-US"/>
        </a:p>
      </dgm:t>
    </dgm:pt>
    <dgm:pt modelId="{6A2AC528-4A90-4A03-8F6D-44515C4CDCBC}" type="sibTrans" cxnId="{3D71802E-367C-46BA-8C4C-1EA31909F905}">
      <dgm:prSet/>
      <dgm:spPr/>
      <dgm:t>
        <a:bodyPr/>
        <a:lstStyle/>
        <a:p>
          <a:endParaRPr lang="en-US"/>
        </a:p>
      </dgm:t>
    </dgm:pt>
    <dgm:pt modelId="{9B0AE925-E311-4262-B05F-5CEB9C26D71E}">
      <dgm:prSet/>
      <dgm:spPr/>
      <dgm:t>
        <a:bodyPr/>
        <a:lstStyle/>
        <a:p>
          <a:r>
            <a:rPr lang="de-DE"/>
            <a:t>Der mutmaßliche Wille ist aufgrund konkreter Anhaltspunkte zu ermitteln. Zu berücksichtigen. Zu berücksichtigen sind insbesondere frühere mündliche oder schriftliche Äußerungen, ethische oder religiöse Überzeugungen und sonstige persönliche Wervorstellungen des Betreuten</a:t>
          </a:r>
          <a:endParaRPr lang="en-US"/>
        </a:p>
      </dgm:t>
    </dgm:pt>
    <dgm:pt modelId="{E76D7670-5AC9-4EC8-8FDF-5A00319656E9}" type="parTrans" cxnId="{4A604FCB-FEAF-47B7-A2F6-4F2B16D9BE0E}">
      <dgm:prSet/>
      <dgm:spPr/>
      <dgm:t>
        <a:bodyPr/>
        <a:lstStyle/>
        <a:p>
          <a:endParaRPr lang="en-US"/>
        </a:p>
      </dgm:t>
    </dgm:pt>
    <dgm:pt modelId="{3CA532CB-D61B-4839-BDC4-ABA8C5F57F04}" type="sibTrans" cxnId="{4A604FCB-FEAF-47B7-A2F6-4F2B16D9BE0E}">
      <dgm:prSet/>
      <dgm:spPr/>
      <dgm:t>
        <a:bodyPr/>
        <a:lstStyle/>
        <a:p>
          <a:endParaRPr lang="en-US"/>
        </a:p>
      </dgm:t>
    </dgm:pt>
    <dgm:pt modelId="{E5C52D15-47C4-774E-85AE-B0E83E5A6732}" type="pres">
      <dgm:prSet presAssocID="{D59B150C-5B5C-446D-9EEA-96CB68DC4F2E}" presName="linear" presStyleCnt="0">
        <dgm:presLayoutVars>
          <dgm:animLvl val="lvl"/>
          <dgm:resizeHandles val="exact"/>
        </dgm:presLayoutVars>
      </dgm:prSet>
      <dgm:spPr/>
      <dgm:t>
        <a:bodyPr/>
        <a:lstStyle/>
        <a:p>
          <a:endParaRPr lang="de-DE"/>
        </a:p>
      </dgm:t>
    </dgm:pt>
    <dgm:pt modelId="{1323CEB5-894F-E44C-9985-BD2904B8D8E2}" type="pres">
      <dgm:prSet presAssocID="{2587D56F-0201-40C2-87A7-1F1FC86A9DC6}" presName="parentText" presStyleLbl="node1" presStyleIdx="0" presStyleCnt="2">
        <dgm:presLayoutVars>
          <dgm:chMax val="0"/>
          <dgm:bulletEnabled val="1"/>
        </dgm:presLayoutVars>
      </dgm:prSet>
      <dgm:spPr/>
      <dgm:t>
        <a:bodyPr/>
        <a:lstStyle/>
        <a:p>
          <a:endParaRPr lang="de-DE"/>
        </a:p>
      </dgm:t>
    </dgm:pt>
    <dgm:pt modelId="{9C19E93E-A024-E144-B022-BDC49CA4920B}" type="pres">
      <dgm:prSet presAssocID="{6A2AC528-4A90-4A03-8F6D-44515C4CDCBC}" presName="spacer" presStyleCnt="0"/>
      <dgm:spPr/>
    </dgm:pt>
    <dgm:pt modelId="{841AB5F4-5F9F-2047-82B4-1BBBA1209874}" type="pres">
      <dgm:prSet presAssocID="{9B0AE925-E311-4262-B05F-5CEB9C26D71E}" presName="parentText" presStyleLbl="node1" presStyleIdx="1" presStyleCnt="2">
        <dgm:presLayoutVars>
          <dgm:chMax val="0"/>
          <dgm:bulletEnabled val="1"/>
        </dgm:presLayoutVars>
      </dgm:prSet>
      <dgm:spPr/>
      <dgm:t>
        <a:bodyPr/>
        <a:lstStyle/>
        <a:p>
          <a:endParaRPr lang="de-DE"/>
        </a:p>
      </dgm:t>
    </dgm:pt>
  </dgm:ptLst>
  <dgm:cxnLst>
    <dgm:cxn modelId="{4A604FCB-FEAF-47B7-A2F6-4F2B16D9BE0E}" srcId="{D59B150C-5B5C-446D-9EEA-96CB68DC4F2E}" destId="{9B0AE925-E311-4262-B05F-5CEB9C26D71E}" srcOrd="1" destOrd="0" parTransId="{E76D7670-5AC9-4EC8-8FDF-5A00319656E9}" sibTransId="{3CA532CB-D61B-4839-BDC4-ABA8C5F57F04}"/>
    <dgm:cxn modelId="{8CA24C90-F911-6E47-A655-CFC0D6409D9A}" type="presOf" srcId="{D59B150C-5B5C-446D-9EEA-96CB68DC4F2E}" destId="{E5C52D15-47C4-774E-85AE-B0E83E5A6732}" srcOrd="0" destOrd="0" presId="urn:microsoft.com/office/officeart/2005/8/layout/vList2"/>
    <dgm:cxn modelId="{043E3443-0AE5-114C-B3D8-07EF4E9D7C1F}" type="presOf" srcId="{9B0AE925-E311-4262-B05F-5CEB9C26D71E}" destId="{841AB5F4-5F9F-2047-82B4-1BBBA1209874}" srcOrd="0" destOrd="0" presId="urn:microsoft.com/office/officeart/2005/8/layout/vList2"/>
    <dgm:cxn modelId="{3D71802E-367C-46BA-8C4C-1EA31909F905}" srcId="{D59B150C-5B5C-446D-9EEA-96CB68DC4F2E}" destId="{2587D56F-0201-40C2-87A7-1F1FC86A9DC6}" srcOrd="0" destOrd="0" parTransId="{4D08579D-ADF4-4528-81AC-1A56FF395849}" sibTransId="{6A2AC528-4A90-4A03-8F6D-44515C4CDCBC}"/>
    <dgm:cxn modelId="{32C3B272-0B5A-6E4D-B4F3-C68482C62760}" type="presOf" srcId="{2587D56F-0201-40C2-87A7-1F1FC86A9DC6}" destId="{1323CEB5-894F-E44C-9985-BD2904B8D8E2}" srcOrd="0" destOrd="0" presId="urn:microsoft.com/office/officeart/2005/8/layout/vList2"/>
    <dgm:cxn modelId="{D9B33D07-4823-B442-92A1-A21AE6BAC71C}" type="presParOf" srcId="{E5C52D15-47C4-774E-85AE-B0E83E5A6732}" destId="{1323CEB5-894F-E44C-9985-BD2904B8D8E2}" srcOrd="0" destOrd="0" presId="urn:microsoft.com/office/officeart/2005/8/layout/vList2"/>
    <dgm:cxn modelId="{AE88C731-2EBF-E34B-86A8-9032AFF39CB9}" type="presParOf" srcId="{E5C52D15-47C4-774E-85AE-B0E83E5A6732}" destId="{9C19E93E-A024-E144-B022-BDC49CA4920B}" srcOrd="1" destOrd="0" presId="urn:microsoft.com/office/officeart/2005/8/layout/vList2"/>
    <dgm:cxn modelId="{9D4118CA-EB35-8E45-B0AD-6209D7116A8C}" type="presParOf" srcId="{E5C52D15-47C4-774E-85AE-B0E83E5A6732}" destId="{841AB5F4-5F9F-2047-82B4-1BBBA1209874}"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55ADF985-1ACA-493F-911D-1144CB17F5D7}" type="doc">
      <dgm:prSet loTypeId="urn:microsoft.com/office/officeart/2005/8/layout/hList1" loCatId="list" qsTypeId="urn:microsoft.com/office/officeart/2005/8/quickstyle/simple1" qsCatId="simple" csTypeId="urn:microsoft.com/office/officeart/2005/8/colors/colorful2" csCatId="colorful"/>
      <dgm:spPr/>
      <dgm:t>
        <a:bodyPr/>
        <a:lstStyle/>
        <a:p>
          <a:endParaRPr lang="en-US"/>
        </a:p>
      </dgm:t>
    </dgm:pt>
    <dgm:pt modelId="{07D94045-6A6C-40FB-A8A2-952A7FE37230}">
      <dgm:prSet/>
      <dgm:spPr/>
      <dgm:t>
        <a:bodyPr/>
        <a:lstStyle/>
        <a:p>
          <a:r>
            <a:rPr lang="de-DE"/>
            <a:t>(3) Die Absätze 1 und 2 gelten unabhängig von Art und Stadium einer Erkrankung des Betreuten.</a:t>
          </a:r>
          <a:endParaRPr lang="en-US"/>
        </a:p>
      </dgm:t>
    </dgm:pt>
    <dgm:pt modelId="{24EED069-61DD-4593-B629-DF4C992B10AB}" type="parTrans" cxnId="{5970D265-B41C-47DB-89E5-A414BD8F41D0}">
      <dgm:prSet/>
      <dgm:spPr/>
      <dgm:t>
        <a:bodyPr/>
        <a:lstStyle/>
        <a:p>
          <a:endParaRPr lang="en-US"/>
        </a:p>
      </dgm:t>
    </dgm:pt>
    <dgm:pt modelId="{F969B170-F6DC-4384-859E-6931412EEF19}" type="sibTrans" cxnId="{5970D265-B41C-47DB-89E5-A414BD8F41D0}">
      <dgm:prSet/>
      <dgm:spPr/>
      <dgm:t>
        <a:bodyPr/>
        <a:lstStyle/>
        <a:p>
          <a:endParaRPr lang="en-US"/>
        </a:p>
      </dgm:t>
    </dgm:pt>
    <dgm:pt modelId="{3826C595-3C4E-4BD4-BCFB-B42AD3908DF9}">
      <dgm:prSet/>
      <dgm:spPr/>
      <dgm:t>
        <a:bodyPr/>
        <a:lstStyle/>
        <a:p>
          <a:r>
            <a:rPr lang="de-DE"/>
            <a:t>:(4) Der Betreuer soll den Betreuten in geeigneten Fällen auf die    Möglichkeit einer Patientenverfügung hinweisen und ihn auf diesen Wunsch bei der Einrichtung einer Patientenverfügung unterstützen.</a:t>
          </a:r>
          <a:endParaRPr lang="en-US"/>
        </a:p>
      </dgm:t>
    </dgm:pt>
    <dgm:pt modelId="{E3A45C57-76A3-425B-B696-1E51001E0F41}" type="parTrans" cxnId="{1C7C5C31-7FAD-4B1E-BA60-7AACD7F28327}">
      <dgm:prSet/>
      <dgm:spPr/>
      <dgm:t>
        <a:bodyPr/>
        <a:lstStyle/>
        <a:p>
          <a:endParaRPr lang="en-US"/>
        </a:p>
      </dgm:t>
    </dgm:pt>
    <dgm:pt modelId="{27FBFCA1-EFC1-4741-B3A5-D9B9CB329B92}" type="sibTrans" cxnId="{1C7C5C31-7FAD-4B1E-BA60-7AACD7F28327}">
      <dgm:prSet/>
      <dgm:spPr/>
      <dgm:t>
        <a:bodyPr/>
        <a:lstStyle/>
        <a:p>
          <a:endParaRPr lang="en-US"/>
        </a:p>
      </dgm:t>
    </dgm:pt>
    <dgm:pt modelId="{0FA2C6AE-7A65-456E-97E1-26D49E7B2A62}">
      <dgm:prSet/>
      <dgm:spPr/>
      <dgm:t>
        <a:bodyPr/>
        <a:lstStyle/>
        <a:p>
          <a:r>
            <a:rPr lang="de-DE"/>
            <a:t>(5) Niemand kann zur Einrichtung einer Patientenverfügung verpflichtet werden . Die Einrichtung oder Vorlage einer Patientenverfügung darf nicht zur Bedienung eines Vertragsabschluss gemacht werden.</a:t>
          </a:r>
          <a:endParaRPr lang="en-US"/>
        </a:p>
      </dgm:t>
    </dgm:pt>
    <dgm:pt modelId="{36533A69-2771-47A0-8C5B-72E4B86CDC96}" type="parTrans" cxnId="{0DCEDB72-2FC4-4FA5-AB0A-63DF1296A683}">
      <dgm:prSet/>
      <dgm:spPr/>
      <dgm:t>
        <a:bodyPr/>
        <a:lstStyle/>
        <a:p>
          <a:endParaRPr lang="en-US"/>
        </a:p>
      </dgm:t>
    </dgm:pt>
    <dgm:pt modelId="{D7AE1800-ABAA-45A3-9C2A-FB00C83D8CBC}" type="sibTrans" cxnId="{0DCEDB72-2FC4-4FA5-AB0A-63DF1296A683}">
      <dgm:prSet/>
      <dgm:spPr/>
      <dgm:t>
        <a:bodyPr/>
        <a:lstStyle/>
        <a:p>
          <a:endParaRPr lang="en-US"/>
        </a:p>
      </dgm:t>
    </dgm:pt>
    <dgm:pt modelId="{F4A64638-00C9-4000-B27C-C745C0C406EC}">
      <dgm:prSet/>
      <dgm:spPr/>
      <dgm:t>
        <a:bodyPr/>
        <a:lstStyle/>
        <a:p>
          <a:r>
            <a:rPr lang="de-DE"/>
            <a:t>(6)Die Absätze 1 bis 3 gelten für die Bevollmächtigen entsprechend</a:t>
          </a:r>
          <a:endParaRPr lang="en-US"/>
        </a:p>
      </dgm:t>
    </dgm:pt>
    <dgm:pt modelId="{C5C52F1C-B4AC-4DF5-8C97-F0ADD613CF3A}" type="parTrans" cxnId="{7AD21CA5-E4AC-47EA-A5D0-FB4DC9D7C938}">
      <dgm:prSet/>
      <dgm:spPr/>
      <dgm:t>
        <a:bodyPr/>
        <a:lstStyle/>
        <a:p>
          <a:endParaRPr lang="en-US"/>
        </a:p>
      </dgm:t>
    </dgm:pt>
    <dgm:pt modelId="{0A833AB1-7110-425F-9FCB-2C33653F53C7}" type="sibTrans" cxnId="{7AD21CA5-E4AC-47EA-A5D0-FB4DC9D7C938}">
      <dgm:prSet/>
      <dgm:spPr/>
      <dgm:t>
        <a:bodyPr/>
        <a:lstStyle/>
        <a:p>
          <a:endParaRPr lang="en-US"/>
        </a:p>
      </dgm:t>
    </dgm:pt>
    <dgm:pt modelId="{5BCC39E6-516C-A046-8747-ACCDFD2AB7B1}" type="pres">
      <dgm:prSet presAssocID="{55ADF985-1ACA-493F-911D-1144CB17F5D7}" presName="Name0" presStyleCnt="0">
        <dgm:presLayoutVars>
          <dgm:dir/>
          <dgm:animLvl val="lvl"/>
          <dgm:resizeHandles val="exact"/>
        </dgm:presLayoutVars>
      </dgm:prSet>
      <dgm:spPr/>
      <dgm:t>
        <a:bodyPr/>
        <a:lstStyle/>
        <a:p>
          <a:endParaRPr lang="de-DE"/>
        </a:p>
      </dgm:t>
    </dgm:pt>
    <dgm:pt modelId="{666A513F-A0B7-6C4A-8170-9E0AA635C825}" type="pres">
      <dgm:prSet presAssocID="{07D94045-6A6C-40FB-A8A2-952A7FE37230}" presName="composite" presStyleCnt="0"/>
      <dgm:spPr/>
    </dgm:pt>
    <dgm:pt modelId="{16623FE4-C26A-5E41-8A4E-F7C89577976B}" type="pres">
      <dgm:prSet presAssocID="{07D94045-6A6C-40FB-A8A2-952A7FE37230}" presName="parTx" presStyleLbl="alignNode1" presStyleIdx="0" presStyleCnt="2">
        <dgm:presLayoutVars>
          <dgm:chMax val="0"/>
          <dgm:chPref val="0"/>
          <dgm:bulletEnabled val="1"/>
        </dgm:presLayoutVars>
      </dgm:prSet>
      <dgm:spPr/>
      <dgm:t>
        <a:bodyPr/>
        <a:lstStyle/>
        <a:p>
          <a:endParaRPr lang="de-DE"/>
        </a:p>
      </dgm:t>
    </dgm:pt>
    <dgm:pt modelId="{E7CA8AF6-E3E1-504A-97FE-4D23B86A9A45}" type="pres">
      <dgm:prSet presAssocID="{07D94045-6A6C-40FB-A8A2-952A7FE37230}" presName="desTx" presStyleLbl="alignAccFollowNode1" presStyleIdx="0" presStyleCnt="2">
        <dgm:presLayoutVars>
          <dgm:bulletEnabled val="1"/>
        </dgm:presLayoutVars>
      </dgm:prSet>
      <dgm:spPr/>
    </dgm:pt>
    <dgm:pt modelId="{90D7E9A4-7B22-4D4E-806D-3DA1C67E6536}" type="pres">
      <dgm:prSet presAssocID="{F969B170-F6DC-4384-859E-6931412EEF19}" presName="space" presStyleCnt="0"/>
      <dgm:spPr/>
    </dgm:pt>
    <dgm:pt modelId="{7FD88793-16AF-BE4B-9934-4DA94F89F727}" type="pres">
      <dgm:prSet presAssocID="{3826C595-3C4E-4BD4-BCFB-B42AD3908DF9}" presName="composite" presStyleCnt="0"/>
      <dgm:spPr/>
    </dgm:pt>
    <dgm:pt modelId="{8FA5BD42-9879-B243-B191-6C1F58C2C50C}" type="pres">
      <dgm:prSet presAssocID="{3826C595-3C4E-4BD4-BCFB-B42AD3908DF9}" presName="parTx" presStyleLbl="alignNode1" presStyleIdx="1" presStyleCnt="2">
        <dgm:presLayoutVars>
          <dgm:chMax val="0"/>
          <dgm:chPref val="0"/>
          <dgm:bulletEnabled val="1"/>
        </dgm:presLayoutVars>
      </dgm:prSet>
      <dgm:spPr/>
      <dgm:t>
        <a:bodyPr/>
        <a:lstStyle/>
        <a:p>
          <a:endParaRPr lang="de-DE"/>
        </a:p>
      </dgm:t>
    </dgm:pt>
    <dgm:pt modelId="{4C5461DE-3F05-8F4D-A10B-8226E8CCEC6F}" type="pres">
      <dgm:prSet presAssocID="{3826C595-3C4E-4BD4-BCFB-B42AD3908DF9}" presName="desTx" presStyleLbl="alignAccFollowNode1" presStyleIdx="1" presStyleCnt="2">
        <dgm:presLayoutVars>
          <dgm:bulletEnabled val="1"/>
        </dgm:presLayoutVars>
      </dgm:prSet>
      <dgm:spPr/>
      <dgm:t>
        <a:bodyPr/>
        <a:lstStyle/>
        <a:p>
          <a:endParaRPr lang="de-DE"/>
        </a:p>
      </dgm:t>
    </dgm:pt>
  </dgm:ptLst>
  <dgm:cxnLst>
    <dgm:cxn modelId="{8A3E1B88-5F57-B545-A064-EFCDEB449F75}" type="presOf" srcId="{55ADF985-1ACA-493F-911D-1144CB17F5D7}" destId="{5BCC39E6-516C-A046-8747-ACCDFD2AB7B1}" srcOrd="0" destOrd="0" presId="urn:microsoft.com/office/officeart/2005/8/layout/hList1"/>
    <dgm:cxn modelId="{CD68F934-E838-6F4C-97B7-DF6C86B0F07C}" type="presOf" srcId="{0FA2C6AE-7A65-456E-97E1-26D49E7B2A62}" destId="{4C5461DE-3F05-8F4D-A10B-8226E8CCEC6F}" srcOrd="0" destOrd="0" presId="urn:microsoft.com/office/officeart/2005/8/layout/hList1"/>
    <dgm:cxn modelId="{1C7C5C31-7FAD-4B1E-BA60-7AACD7F28327}" srcId="{55ADF985-1ACA-493F-911D-1144CB17F5D7}" destId="{3826C595-3C4E-4BD4-BCFB-B42AD3908DF9}" srcOrd="1" destOrd="0" parTransId="{E3A45C57-76A3-425B-B696-1E51001E0F41}" sibTransId="{27FBFCA1-EFC1-4741-B3A5-D9B9CB329B92}"/>
    <dgm:cxn modelId="{0DCEDB72-2FC4-4FA5-AB0A-63DF1296A683}" srcId="{3826C595-3C4E-4BD4-BCFB-B42AD3908DF9}" destId="{0FA2C6AE-7A65-456E-97E1-26D49E7B2A62}" srcOrd="0" destOrd="0" parTransId="{36533A69-2771-47A0-8C5B-72E4B86CDC96}" sibTransId="{D7AE1800-ABAA-45A3-9C2A-FB00C83D8CBC}"/>
    <dgm:cxn modelId="{7AD21CA5-E4AC-47EA-A5D0-FB4DC9D7C938}" srcId="{3826C595-3C4E-4BD4-BCFB-B42AD3908DF9}" destId="{F4A64638-00C9-4000-B27C-C745C0C406EC}" srcOrd="1" destOrd="0" parTransId="{C5C52F1C-B4AC-4DF5-8C97-F0ADD613CF3A}" sibTransId="{0A833AB1-7110-425F-9FCB-2C33653F53C7}"/>
    <dgm:cxn modelId="{5970D265-B41C-47DB-89E5-A414BD8F41D0}" srcId="{55ADF985-1ACA-493F-911D-1144CB17F5D7}" destId="{07D94045-6A6C-40FB-A8A2-952A7FE37230}" srcOrd="0" destOrd="0" parTransId="{24EED069-61DD-4593-B629-DF4C992B10AB}" sibTransId="{F969B170-F6DC-4384-859E-6931412EEF19}"/>
    <dgm:cxn modelId="{3DEB4284-8FF4-CB4F-B473-0C1D1FE08AEC}" type="presOf" srcId="{F4A64638-00C9-4000-B27C-C745C0C406EC}" destId="{4C5461DE-3F05-8F4D-A10B-8226E8CCEC6F}" srcOrd="0" destOrd="1" presId="urn:microsoft.com/office/officeart/2005/8/layout/hList1"/>
    <dgm:cxn modelId="{AC93743A-AA7A-C948-AB80-B250D3F5ACEA}" type="presOf" srcId="{3826C595-3C4E-4BD4-BCFB-B42AD3908DF9}" destId="{8FA5BD42-9879-B243-B191-6C1F58C2C50C}" srcOrd="0" destOrd="0" presId="urn:microsoft.com/office/officeart/2005/8/layout/hList1"/>
    <dgm:cxn modelId="{54178470-437E-EE49-BB20-4FEC5566C54D}" type="presOf" srcId="{07D94045-6A6C-40FB-A8A2-952A7FE37230}" destId="{16623FE4-C26A-5E41-8A4E-F7C89577976B}" srcOrd="0" destOrd="0" presId="urn:microsoft.com/office/officeart/2005/8/layout/hList1"/>
    <dgm:cxn modelId="{21219473-D1EF-B345-B723-10B5200CEAF0}" type="presParOf" srcId="{5BCC39E6-516C-A046-8747-ACCDFD2AB7B1}" destId="{666A513F-A0B7-6C4A-8170-9E0AA635C825}" srcOrd="0" destOrd="0" presId="urn:microsoft.com/office/officeart/2005/8/layout/hList1"/>
    <dgm:cxn modelId="{94917ADF-3653-C848-A40A-7F59A0306C7F}" type="presParOf" srcId="{666A513F-A0B7-6C4A-8170-9E0AA635C825}" destId="{16623FE4-C26A-5E41-8A4E-F7C89577976B}" srcOrd="0" destOrd="0" presId="urn:microsoft.com/office/officeart/2005/8/layout/hList1"/>
    <dgm:cxn modelId="{28C3BA60-C766-A846-A2F9-A42958FF08A3}" type="presParOf" srcId="{666A513F-A0B7-6C4A-8170-9E0AA635C825}" destId="{E7CA8AF6-E3E1-504A-97FE-4D23B86A9A45}" srcOrd="1" destOrd="0" presId="urn:microsoft.com/office/officeart/2005/8/layout/hList1"/>
    <dgm:cxn modelId="{EC576AD6-3755-E046-A807-FC27E3A9C271}" type="presParOf" srcId="{5BCC39E6-516C-A046-8747-ACCDFD2AB7B1}" destId="{90D7E9A4-7B22-4D4E-806D-3DA1C67E6536}" srcOrd="1" destOrd="0" presId="urn:microsoft.com/office/officeart/2005/8/layout/hList1"/>
    <dgm:cxn modelId="{F794F54D-668A-A745-BE01-33A6F157E8D9}" type="presParOf" srcId="{5BCC39E6-516C-A046-8747-ACCDFD2AB7B1}" destId="{7FD88793-16AF-BE4B-9934-4DA94F89F727}" srcOrd="2" destOrd="0" presId="urn:microsoft.com/office/officeart/2005/8/layout/hList1"/>
    <dgm:cxn modelId="{B177EF6A-7A2D-1D43-8C8C-B9A9F4D79EE9}" type="presParOf" srcId="{7FD88793-16AF-BE4B-9934-4DA94F89F727}" destId="{8FA5BD42-9879-B243-B191-6C1F58C2C50C}" srcOrd="0" destOrd="0" presId="urn:microsoft.com/office/officeart/2005/8/layout/hList1"/>
    <dgm:cxn modelId="{E8CC3832-2858-EE41-9305-909118E846C4}" type="presParOf" srcId="{7FD88793-16AF-BE4B-9934-4DA94F89F727}" destId="{4C5461DE-3F05-8F4D-A10B-8226E8CCEC6F}"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65BE713-8A64-47BB-B9C0-8A193D79E01D}"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en-US"/>
        </a:p>
      </dgm:t>
    </dgm:pt>
    <dgm:pt modelId="{132B3E2D-AFF7-494A-A734-E16DE4B16645}">
      <dgm:prSet/>
      <dgm:spPr/>
      <dgm:t>
        <a:bodyPr/>
        <a:lstStyle/>
        <a:p>
          <a:r>
            <a:rPr lang="de-DE"/>
            <a:t>Ich kann nicht mehr selber entscheiden</a:t>
          </a:r>
          <a:endParaRPr lang="en-US"/>
        </a:p>
      </dgm:t>
    </dgm:pt>
    <dgm:pt modelId="{04492E0D-2A72-44AE-AF18-C21A7E4C3CED}" type="parTrans" cxnId="{1794F021-AA56-4ADA-9346-89B90DB6D43F}">
      <dgm:prSet/>
      <dgm:spPr/>
      <dgm:t>
        <a:bodyPr/>
        <a:lstStyle/>
        <a:p>
          <a:endParaRPr lang="en-US"/>
        </a:p>
      </dgm:t>
    </dgm:pt>
    <dgm:pt modelId="{02E6EE48-3F7A-4E9A-9AFA-91FA19AB384A}" type="sibTrans" cxnId="{1794F021-AA56-4ADA-9346-89B90DB6D43F}">
      <dgm:prSet/>
      <dgm:spPr/>
      <dgm:t>
        <a:bodyPr/>
        <a:lstStyle/>
        <a:p>
          <a:endParaRPr lang="en-US"/>
        </a:p>
      </dgm:t>
    </dgm:pt>
    <dgm:pt modelId="{110F515B-6E29-4E3B-8424-9C76785AB8BC}">
      <dgm:prSet/>
      <dgm:spPr/>
      <dgm:t>
        <a:bodyPr/>
        <a:lstStyle/>
        <a:p>
          <a:r>
            <a:rPr lang="de-DE"/>
            <a:t>Steht was passieren soll, wenn wichtige Entscheidungen getroffen werden müssen</a:t>
          </a:r>
          <a:endParaRPr lang="en-US"/>
        </a:p>
      </dgm:t>
    </dgm:pt>
    <dgm:pt modelId="{2357205B-0166-4FAA-A6C3-C261C217B447}" type="parTrans" cxnId="{5A255D44-7C05-49AF-9BF9-C48977157751}">
      <dgm:prSet/>
      <dgm:spPr/>
      <dgm:t>
        <a:bodyPr/>
        <a:lstStyle/>
        <a:p>
          <a:endParaRPr lang="en-US"/>
        </a:p>
      </dgm:t>
    </dgm:pt>
    <dgm:pt modelId="{EEEAD432-D183-4B47-ACF4-35553130A07F}" type="sibTrans" cxnId="{5A255D44-7C05-49AF-9BF9-C48977157751}">
      <dgm:prSet/>
      <dgm:spPr/>
      <dgm:t>
        <a:bodyPr/>
        <a:lstStyle/>
        <a:p>
          <a:endParaRPr lang="en-US"/>
        </a:p>
      </dgm:t>
    </dgm:pt>
    <dgm:pt modelId="{8BE29284-18E2-4138-B451-67A9495AF621}">
      <dgm:prSet/>
      <dgm:spPr/>
      <dgm:t>
        <a:bodyPr/>
        <a:lstStyle/>
        <a:p>
          <a:r>
            <a:rPr lang="de-DE" dirty="0"/>
            <a:t>Ich kann selber </a:t>
          </a:r>
          <a:r>
            <a:rPr lang="de-DE" dirty="0" smtClean="0"/>
            <a:t>entscheiden, </a:t>
          </a:r>
          <a:r>
            <a:rPr lang="de-DE" dirty="0"/>
            <a:t>wer meine Betreuung übernimmt</a:t>
          </a:r>
          <a:endParaRPr lang="en-US" dirty="0"/>
        </a:p>
      </dgm:t>
    </dgm:pt>
    <dgm:pt modelId="{611222C7-F2EB-4FA1-9C5A-BE8AB9E16278}" type="parTrans" cxnId="{01CF0835-E92B-47C0-B778-2ABD75494809}">
      <dgm:prSet/>
      <dgm:spPr/>
      <dgm:t>
        <a:bodyPr/>
        <a:lstStyle/>
        <a:p>
          <a:endParaRPr lang="en-US"/>
        </a:p>
      </dgm:t>
    </dgm:pt>
    <dgm:pt modelId="{B1AD6797-1DA7-44D9-9BF7-5346C4BC30FA}" type="sibTrans" cxnId="{01CF0835-E92B-47C0-B778-2ABD75494809}">
      <dgm:prSet/>
      <dgm:spPr/>
      <dgm:t>
        <a:bodyPr/>
        <a:lstStyle/>
        <a:p>
          <a:endParaRPr lang="en-US"/>
        </a:p>
      </dgm:t>
    </dgm:pt>
    <dgm:pt modelId="{1F49EA17-EA48-43EC-A5A3-34AF414A0FE7}">
      <dgm:prSet/>
      <dgm:spPr/>
      <dgm:t>
        <a:bodyPr/>
        <a:lstStyle/>
        <a:p>
          <a:r>
            <a:rPr lang="de-DE"/>
            <a:t>Wird aber vom Gericht überprüft</a:t>
          </a:r>
          <a:endParaRPr lang="en-US"/>
        </a:p>
      </dgm:t>
    </dgm:pt>
    <dgm:pt modelId="{974389D4-C4FD-4C04-ACFC-755C4E0F4297}" type="parTrans" cxnId="{7BF61F8E-8680-481E-9044-AE69756C310D}">
      <dgm:prSet/>
      <dgm:spPr/>
      <dgm:t>
        <a:bodyPr/>
        <a:lstStyle/>
        <a:p>
          <a:endParaRPr lang="en-US"/>
        </a:p>
      </dgm:t>
    </dgm:pt>
    <dgm:pt modelId="{093DD3FB-F459-4919-B672-40000623A3AD}" type="sibTrans" cxnId="{7BF61F8E-8680-481E-9044-AE69756C310D}">
      <dgm:prSet/>
      <dgm:spPr/>
      <dgm:t>
        <a:bodyPr/>
        <a:lstStyle/>
        <a:p>
          <a:endParaRPr lang="en-US"/>
        </a:p>
      </dgm:t>
    </dgm:pt>
    <dgm:pt modelId="{30A401DF-DA16-4F66-AD8C-1D14231C1BBB}">
      <dgm:prSet/>
      <dgm:spPr/>
      <dgm:t>
        <a:bodyPr/>
        <a:lstStyle/>
        <a:p>
          <a:r>
            <a:rPr lang="de-DE"/>
            <a:t>Ansonsten wird mir ein Betreuer vom Gericht gestellt</a:t>
          </a:r>
          <a:endParaRPr lang="en-US"/>
        </a:p>
      </dgm:t>
    </dgm:pt>
    <dgm:pt modelId="{A3DE863A-963A-4B44-9AF9-765E71A62784}" type="parTrans" cxnId="{2CB86E16-9715-4865-AB4E-0698109BEF75}">
      <dgm:prSet/>
      <dgm:spPr/>
      <dgm:t>
        <a:bodyPr/>
        <a:lstStyle/>
        <a:p>
          <a:endParaRPr lang="en-US"/>
        </a:p>
      </dgm:t>
    </dgm:pt>
    <dgm:pt modelId="{8DE334BD-49EA-4C2D-9185-DC1B0CDB6AE9}" type="sibTrans" cxnId="{2CB86E16-9715-4865-AB4E-0698109BEF75}">
      <dgm:prSet/>
      <dgm:spPr/>
      <dgm:t>
        <a:bodyPr/>
        <a:lstStyle/>
        <a:p>
          <a:endParaRPr lang="en-US"/>
        </a:p>
      </dgm:t>
    </dgm:pt>
    <dgm:pt modelId="{900DA86E-908D-0941-B4BE-325A8C4536AE}" type="pres">
      <dgm:prSet presAssocID="{165BE713-8A64-47BB-B9C0-8A193D79E01D}" presName="vert0" presStyleCnt="0">
        <dgm:presLayoutVars>
          <dgm:dir/>
          <dgm:animOne val="branch"/>
          <dgm:animLvl val="lvl"/>
        </dgm:presLayoutVars>
      </dgm:prSet>
      <dgm:spPr/>
      <dgm:t>
        <a:bodyPr/>
        <a:lstStyle/>
        <a:p>
          <a:endParaRPr lang="de-DE"/>
        </a:p>
      </dgm:t>
    </dgm:pt>
    <dgm:pt modelId="{7A704C93-16AA-5344-94DA-FD13B3B43A87}" type="pres">
      <dgm:prSet presAssocID="{132B3E2D-AFF7-494A-A734-E16DE4B16645}" presName="thickLine" presStyleLbl="alignNode1" presStyleIdx="0" presStyleCnt="5"/>
      <dgm:spPr/>
    </dgm:pt>
    <dgm:pt modelId="{4E0EF921-9D23-794D-A442-EBF7E1B0D9EF}" type="pres">
      <dgm:prSet presAssocID="{132B3E2D-AFF7-494A-A734-E16DE4B16645}" presName="horz1" presStyleCnt="0"/>
      <dgm:spPr/>
    </dgm:pt>
    <dgm:pt modelId="{E742D6B0-618E-0D45-BEE3-BCCB54A36803}" type="pres">
      <dgm:prSet presAssocID="{132B3E2D-AFF7-494A-A734-E16DE4B16645}" presName="tx1" presStyleLbl="revTx" presStyleIdx="0" presStyleCnt="5"/>
      <dgm:spPr/>
      <dgm:t>
        <a:bodyPr/>
        <a:lstStyle/>
        <a:p>
          <a:endParaRPr lang="de-DE"/>
        </a:p>
      </dgm:t>
    </dgm:pt>
    <dgm:pt modelId="{BDB065A0-A55F-DD40-837F-8B33114C900B}" type="pres">
      <dgm:prSet presAssocID="{132B3E2D-AFF7-494A-A734-E16DE4B16645}" presName="vert1" presStyleCnt="0"/>
      <dgm:spPr/>
    </dgm:pt>
    <dgm:pt modelId="{FD84D093-2168-1446-9D47-0C4A03D5204E}" type="pres">
      <dgm:prSet presAssocID="{110F515B-6E29-4E3B-8424-9C76785AB8BC}" presName="thickLine" presStyleLbl="alignNode1" presStyleIdx="1" presStyleCnt="5"/>
      <dgm:spPr/>
    </dgm:pt>
    <dgm:pt modelId="{205D359C-66A5-3A4B-BDF8-A038D8C2BA83}" type="pres">
      <dgm:prSet presAssocID="{110F515B-6E29-4E3B-8424-9C76785AB8BC}" presName="horz1" presStyleCnt="0"/>
      <dgm:spPr/>
    </dgm:pt>
    <dgm:pt modelId="{698607E7-A7E9-9443-8620-C08715C575E1}" type="pres">
      <dgm:prSet presAssocID="{110F515B-6E29-4E3B-8424-9C76785AB8BC}" presName="tx1" presStyleLbl="revTx" presStyleIdx="1" presStyleCnt="5"/>
      <dgm:spPr/>
      <dgm:t>
        <a:bodyPr/>
        <a:lstStyle/>
        <a:p>
          <a:endParaRPr lang="de-DE"/>
        </a:p>
      </dgm:t>
    </dgm:pt>
    <dgm:pt modelId="{068816A6-B008-244D-BD4D-530613BA70DA}" type="pres">
      <dgm:prSet presAssocID="{110F515B-6E29-4E3B-8424-9C76785AB8BC}" presName="vert1" presStyleCnt="0"/>
      <dgm:spPr/>
    </dgm:pt>
    <dgm:pt modelId="{3AC50FBE-FD47-0F4F-9E6C-423E5602D515}" type="pres">
      <dgm:prSet presAssocID="{8BE29284-18E2-4138-B451-67A9495AF621}" presName="thickLine" presStyleLbl="alignNode1" presStyleIdx="2" presStyleCnt="5"/>
      <dgm:spPr/>
    </dgm:pt>
    <dgm:pt modelId="{50190B03-EFCF-1243-9B02-0D6D0EDEBC60}" type="pres">
      <dgm:prSet presAssocID="{8BE29284-18E2-4138-B451-67A9495AF621}" presName="horz1" presStyleCnt="0"/>
      <dgm:spPr/>
    </dgm:pt>
    <dgm:pt modelId="{000383AD-FCC2-7043-B509-0DE61BF4F84F}" type="pres">
      <dgm:prSet presAssocID="{8BE29284-18E2-4138-B451-67A9495AF621}" presName="tx1" presStyleLbl="revTx" presStyleIdx="2" presStyleCnt="5"/>
      <dgm:spPr/>
      <dgm:t>
        <a:bodyPr/>
        <a:lstStyle/>
        <a:p>
          <a:endParaRPr lang="de-DE"/>
        </a:p>
      </dgm:t>
    </dgm:pt>
    <dgm:pt modelId="{0DE8EFC7-21CA-EB41-B8E4-11621E57D7C3}" type="pres">
      <dgm:prSet presAssocID="{8BE29284-18E2-4138-B451-67A9495AF621}" presName="vert1" presStyleCnt="0"/>
      <dgm:spPr/>
    </dgm:pt>
    <dgm:pt modelId="{93EF8900-571F-EC41-AB11-8472A528CBD1}" type="pres">
      <dgm:prSet presAssocID="{1F49EA17-EA48-43EC-A5A3-34AF414A0FE7}" presName="thickLine" presStyleLbl="alignNode1" presStyleIdx="3" presStyleCnt="5"/>
      <dgm:spPr/>
    </dgm:pt>
    <dgm:pt modelId="{7420E182-98BD-3A4F-836A-9BEFF2DC8016}" type="pres">
      <dgm:prSet presAssocID="{1F49EA17-EA48-43EC-A5A3-34AF414A0FE7}" presName="horz1" presStyleCnt="0"/>
      <dgm:spPr/>
    </dgm:pt>
    <dgm:pt modelId="{5BD75EEE-5D79-2448-AFD8-9CEA7A61654B}" type="pres">
      <dgm:prSet presAssocID="{1F49EA17-EA48-43EC-A5A3-34AF414A0FE7}" presName="tx1" presStyleLbl="revTx" presStyleIdx="3" presStyleCnt="5"/>
      <dgm:spPr/>
      <dgm:t>
        <a:bodyPr/>
        <a:lstStyle/>
        <a:p>
          <a:endParaRPr lang="de-DE"/>
        </a:p>
      </dgm:t>
    </dgm:pt>
    <dgm:pt modelId="{CD48EBF8-9FC8-024A-8619-25B7197D8001}" type="pres">
      <dgm:prSet presAssocID="{1F49EA17-EA48-43EC-A5A3-34AF414A0FE7}" presName="vert1" presStyleCnt="0"/>
      <dgm:spPr/>
    </dgm:pt>
    <dgm:pt modelId="{08C2E034-AD8E-C141-B5DB-7603EB627C64}" type="pres">
      <dgm:prSet presAssocID="{30A401DF-DA16-4F66-AD8C-1D14231C1BBB}" presName="thickLine" presStyleLbl="alignNode1" presStyleIdx="4" presStyleCnt="5"/>
      <dgm:spPr/>
    </dgm:pt>
    <dgm:pt modelId="{F9570960-10EB-5247-B54B-39690F38F162}" type="pres">
      <dgm:prSet presAssocID="{30A401DF-DA16-4F66-AD8C-1D14231C1BBB}" presName="horz1" presStyleCnt="0"/>
      <dgm:spPr/>
    </dgm:pt>
    <dgm:pt modelId="{939373CA-4046-9649-83EF-280478D97D77}" type="pres">
      <dgm:prSet presAssocID="{30A401DF-DA16-4F66-AD8C-1D14231C1BBB}" presName="tx1" presStyleLbl="revTx" presStyleIdx="4" presStyleCnt="5"/>
      <dgm:spPr/>
      <dgm:t>
        <a:bodyPr/>
        <a:lstStyle/>
        <a:p>
          <a:endParaRPr lang="de-DE"/>
        </a:p>
      </dgm:t>
    </dgm:pt>
    <dgm:pt modelId="{9ACC405D-823C-0444-B647-2026BB16C269}" type="pres">
      <dgm:prSet presAssocID="{30A401DF-DA16-4F66-AD8C-1D14231C1BBB}" presName="vert1" presStyleCnt="0"/>
      <dgm:spPr/>
    </dgm:pt>
  </dgm:ptLst>
  <dgm:cxnLst>
    <dgm:cxn modelId="{37D17F9F-11BB-9847-B965-0C23DF916DE6}" type="presOf" srcId="{30A401DF-DA16-4F66-AD8C-1D14231C1BBB}" destId="{939373CA-4046-9649-83EF-280478D97D77}" srcOrd="0" destOrd="0" presId="urn:microsoft.com/office/officeart/2008/layout/LinedList"/>
    <dgm:cxn modelId="{1794F021-AA56-4ADA-9346-89B90DB6D43F}" srcId="{165BE713-8A64-47BB-B9C0-8A193D79E01D}" destId="{132B3E2D-AFF7-494A-A734-E16DE4B16645}" srcOrd="0" destOrd="0" parTransId="{04492E0D-2A72-44AE-AF18-C21A7E4C3CED}" sibTransId="{02E6EE48-3F7A-4E9A-9AFA-91FA19AB384A}"/>
    <dgm:cxn modelId="{2CB86E16-9715-4865-AB4E-0698109BEF75}" srcId="{165BE713-8A64-47BB-B9C0-8A193D79E01D}" destId="{30A401DF-DA16-4F66-AD8C-1D14231C1BBB}" srcOrd="4" destOrd="0" parTransId="{A3DE863A-963A-4B44-9AF9-765E71A62784}" sibTransId="{8DE334BD-49EA-4C2D-9185-DC1B0CDB6AE9}"/>
    <dgm:cxn modelId="{40418FD7-45C8-A640-8E98-84A6407D1794}" type="presOf" srcId="{8BE29284-18E2-4138-B451-67A9495AF621}" destId="{000383AD-FCC2-7043-B509-0DE61BF4F84F}" srcOrd="0" destOrd="0" presId="urn:microsoft.com/office/officeart/2008/layout/LinedList"/>
    <dgm:cxn modelId="{56FE98B1-DC35-5F4A-A46B-8587AF73BF08}" type="presOf" srcId="{110F515B-6E29-4E3B-8424-9C76785AB8BC}" destId="{698607E7-A7E9-9443-8620-C08715C575E1}" srcOrd="0" destOrd="0" presId="urn:microsoft.com/office/officeart/2008/layout/LinedList"/>
    <dgm:cxn modelId="{7ABB460B-5C34-3E41-B162-3EFD88791D5A}" type="presOf" srcId="{165BE713-8A64-47BB-B9C0-8A193D79E01D}" destId="{900DA86E-908D-0941-B4BE-325A8C4536AE}" srcOrd="0" destOrd="0" presId="urn:microsoft.com/office/officeart/2008/layout/LinedList"/>
    <dgm:cxn modelId="{01E74E2F-364A-B340-9BEA-076104A7BD42}" type="presOf" srcId="{132B3E2D-AFF7-494A-A734-E16DE4B16645}" destId="{E742D6B0-618E-0D45-BEE3-BCCB54A36803}" srcOrd="0" destOrd="0" presId="urn:microsoft.com/office/officeart/2008/layout/LinedList"/>
    <dgm:cxn modelId="{7BF61F8E-8680-481E-9044-AE69756C310D}" srcId="{165BE713-8A64-47BB-B9C0-8A193D79E01D}" destId="{1F49EA17-EA48-43EC-A5A3-34AF414A0FE7}" srcOrd="3" destOrd="0" parTransId="{974389D4-C4FD-4C04-ACFC-755C4E0F4297}" sibTransId="{093DD3FB-F459-4919-B672-40000623A3AD}"/>
    <dgm:cxn modelId="{65DED859-5A4A-994E-93D8-39EBE4282394}" type="presOf" srcId="{1F49EA17-EA48-43EC-A5A3-34AF414A0FE7}" destId="{5BD75EEE-5D79-2448-AFD8-9CEA7A61654B}" srcOrd="0" destOrd="0" presId="urn:microsoft.com/office/officeart/2008/layout/LinedList"/>
    <dgm:cxn modelId="{01CF0835-E92B-47C0-B778-2ABD75494809}" srcId="{165BE713-8A64-47BB-B9C0-8A193D79E01D}" destId="{8BE29284-18E2-4138-B451-67A9495AF621}" srcOrd="2" destOrd="0" parTransId="{611222C7-F2EB-4FA1-9C5A-BE8AB9E16278}" sibTransId="{B1AD6797-1DA7-44D9-9BF7-5346C4BC30FA}"/>
    <dgm:cxn modelId="{5A255D44-7C05-49AF-9BF9-C48977157751}" srcId="{165BE713-8A64-47BB-B9C0-8A193D79E01D}" destId="{110F515B-6E29-4E3B-8424-9C76785AB8BC}" srcOrd="1" destOrd="0" parTransId="{2357205B-0166-4FAA-A6C3-C261C217B447}" sibTransId="{EEEAD432-D183-4B47-ACF4-35553130A07F}"/>
    <dgm:cxn modelId="{3E801CD4-4084-3E43-9CAD-74ABA908E006}" type="presParOf" srcId="{900DA86E-908D-0941-B4BE-325A8C4536AE}" destId="{7A704C93-16AA-5344-94DA-FD13B3B43A87}" srcOrd="0" destOrd="0" presId="urn:microsoft.com/office/officeart/2008/layout/LinedList"/>
    <dgm:cxn modelId="{4A9651F7-3AB3-EF42-AF35-4E3830C18610}" type="presParOf" srcId="{900DA86E-908D-0941-B4BE-325A8C4536AE}" destId="{4E0EF921-9D23-794D-A442-EBF7E1B0D9EF}" srcOrd="1" destOrd="0" presId="urn:microsoft.com/office/officeart/2008/layout/LinedList"/>
    <dgm:cxn modelId="{20B85D5E-A88E-B246-A6DC-384D5F7282EA}" type="presParOf" srcId="{4E0EF921-9D23-794D-A442-EBF7E1B0D9EF}" destId="{E742D6B0-618E-0D45-BEE3-BCCB54A36803}" srcOrd="0" destOrd="0" presId="urn:microsoft.com/office/officeart/2008/layout/LinedList"/>
    <dgm:cxn modelId="{41110444-8C75-2942-8752-0970C232B291}" type="presParOf" srcId="{4E0EF921-9D23-794D-A442-EBF7E1B0D9EF}" destId="{BDB065A0-A55F-DD40-837F-8B33114C900B}" srcOrd="1" destOrd="0" presId="urn:microsoft.com/office/officeart/2008/layout/LinedList"/>
    <dgm:cxn modelId="{1A08E80D-D87E-8F42-9E84-88DD9B91FC2E}" type="presParOf" srcId="{900DA86E-908D-0941-B4BE-325A8C4536AE}" destId="{FD84D093-2168-1446-9D47-0C4A03D5204E}" srcOrd="2" destOrd="0" presId="urn:microsoft.com/office/officeart/2008/layout/LinedList"/>
    <dgm:cxn modelId="{0EA570D2-7F70-9E45-B388-21A851F70FD2}" type="presParOf" srcId="{900DA86E-908D-0941-B4BE-325A8C4536AE}" destId="{205D359C-66A5-3A4B-BDF8-A038D8C2BA83}" srcOrd="3" destOrd="0" presId="urn:microsoft.com/office/officeart/2008/layout/LinedList"/>
    <dgm:cxn modelId="{868A7F49-5736-AB49-9840-DFACF9EDAFCD}" type="presParOf" srcId="{205D359C-66A5-3A4B-BDF8-A038D8C2BA83}" destId="{698607E7-A7E9-9443-8620-C08715C575E1}" srcOrd="0" destOrd="0" presId="urn:microsoft.com/office/officeart/2008/layout/LinedList"/>
    <dgm:cxn modelId="{4797121A-DB8A-774D-B513-2619BB61401A}" type="presParOf" srcId="{205D359C-66A5-3A4B-BDF8-A038D8C2BA83}" destId="{068816A6-B008-244D-BD4D-530613BA70DA}" srcOrd="1" destOrd="0" presId="urn:microsoft.com/office/officeart/2008/layout/LinedList"/>
    <dgm:cxn modelId="{A8A57B42-FCF3-1C49-8B13-AE5935DECE72}" type="presParOf" srcId="{900DA86E-908D-0941-B4BE-325A8C4536AE}" destId="{3AC50FBE-FD47-0F4F-9E6C-423E5602D515}" srcOrd="4" destOrd="0" presId="urn:microsoft.com/office/officeart/2008/layout/LinedList"/>
    <dgm:cxn modelId="{9EAD913C-8E57-FC49-9E98-C622A25F5FA2}" type="presParOf" srcId="{900DA86E-908D-0941-B4BE-325A8C4536AE}" destId="{50190B03-EFCF-1243-9B02-0D6D0EDEBC60}" srcOrd="5" destOrd="0" presId="urn:microsoft.com/office/officeart/2008/layout/LinedList"/>
    <dgm:cxn modelId="{408C3CC8-14C9-BB44-AFBC-96FFDF40BB31}" type="presParOf" srcId="{50190B03-EFCF-1243-9B02-0D6D0EDEBC60}" destId="{000383AD-FCC2-7043-B509-0DE61BF4F84F}" srcOrd="0" destOrd="0" presId="urn:microsoft.com/office/officeart/2008/layout/LinedList"/>
    <dgm:cxn modelId="{1395E827-C6BC-DB41-B7DB-EABCBE6C4665}" type="presParOf" srcId="{50190B03-EFCF-1243-9B02-0D6D0EDEBC60}" destId="{0DE8EFC7-21CA-EB41-B8E4-11621E57D7C3}" srcOrd="1" destOrd="0" presId="urn:microsoft.com/office/officeart/2008/layout/LinedList"/>
    <dgm:cxn modelId="{343B0F8D-309D-3A4E-AB92-76EE43A49108}" type="presParOf" srcId="{900DA86E-908D-0941-B4BE-325A8C4536AE}" destId="{93EF8900-571F-EC41-AB11-8472A528CBD1}" srcOrd="6" destOrd="0" presId="urn:microsoft.com/office/officeart/2008/layout/LinedList"/>
    <dgm:cxn modelId="{B275CA32-E8FB-D54B-ACFE-2F3587FD05D7}" type="presParOf" srcId="{900DA86E-908D-0941-B4BE-325A8C4536AE}" destId="{7420E182-98BD-3A4F-836A-9BEFF2DC8016}" srcOrd="7" destOrd="0" presId="urn:microsoft.com/office/officeart/2008/layout/LinedList"/>
    <dgm:cxn modelId="{61DDFD93-5E62-3B4D-8DA2-0C9A03B7AFEB}" type="presParOf" srcId="{7420E182-98BD-3A4F-836A-9BEFF2DC8016}" destId="{5BD75EEE-5D79-2448-AFD8-9CEA7A61654B}" srcOrd="0" destOrd="0" presId="urn:microsoft.com/office/officeart/2008/layout/LinedList"/>
    <dgm:cxn modelId="{B83B6529-9A49-9343-89C7-334D07C5BCAD}" type="presParOf" srcId="{7420E182-98BD-3A4F-836A-9BEFF2DC8016}" destId="{CD48EBF8-9FC8-024A-8619-25B7197D8001}" srcOrd="1" destOrd="0" presId="urn:microsoft.com/office/officeart/2008/layout/LinedList"/>
    <dgm:cxn modelId="{7D104581-6AD6-894C-8F35-082C660D1481}" type="presParOf" srcId="{900DA86E-908D-0941-B4BE-325A8C4536AE}" destId="{08C2E034-AD8E-C141-B5DB-7603EB627C64}" srcOrd="8" destOrd="0" presId="urn:microsoft.com/office/officeart/2008/layout/LinedList"/>
    <dgm:cxn modelId="{E9A96202-EE26-EC49-A00D-4C2F6EB369D9}" type="presParOf" srcId="{900DA86E-908D-0941-B4BE-325A8C4536AE}" destId="{F9570960-10EB-5247-B54B-39690F38F162}" srcOrd="9" destOrd="0" presId="urn:microsoft.com/office/officeart/2008/layout/LinedList"/>
    <dgm:cxn modelId="{5F118168-C065-EC4E-A933-9207BCF4973B}" type="presParOf" srcId="{F9570960-10EB-5247-B54B-39690F38F162}" destId="{939373CA-4046-9649-83EF-280478D97D77}" srcOrd="0" destOrd="0" presId="urn:microsoft.com/office/officeart/2008/layout/LinedList"/>
    <dgm:cxn modelId="{DBBC0FFF-E56B-8D4F-AA9D-E9048FC6A957}" type="presParOf" srcId="{F9570960-10EB-5247-B54B-39690F38F162}" destId="{9ACC405D-823C-0444-B647-2026BB16C269}"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20B59D-188B-FE4D-B30E-852E8C19AE11}">
      <dsp:nvSpPr>
        <dsp:cNvPr id="0" name=""/>
        <dsp:cNvSpPr/>
      </dsp:nvSpPr>
      <dsp:spPr>
        <a:xfrm>
          <a:off x="0" y="0"/>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EC6453-7318-7A4D-A781-DA382593ADEF}">
      <dsp:nvSpPr>
        <dsp:cNvPr id="0" name=""/>
        <dsp:cNvSpPr/>
      </dsp:nvSpPr>
      <dsp:spPr>
        <a:xfrm>
          <a:off x="0" y="0"/>
          <a:ext cx="5811128" cy="1419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de-DE" sz="2800" kern="1200" dirty="0"/>
            <a:t>Ist eine Anweisung an Ärzte und Angehörige für den </a:t>
          </a:r>
          <a:r>
            <a:rPr lang="de-DE" sz="2800" kern="1200" dirty="0" smtClean="0"/>
            <a:t>Fall, dass </a:t>
          </a:r>
          <a:r>
            <a:rPr lang="de-DE" sz="2800" kern="1200" dirty="0"/>
            <a:t>ich nicht mehr selbständig entscheiden kann</a:t>
          </a:r>
          <a:endParaRPr lang="en-US" sz="2800" kern="1200" dirty="0"/>
        </a:p>
      </dsp:txBody>
      <dsp:txXfrm>
        <a:off x="0" y="0"/>
        <a:ext cx="5811128" cy="1419554"/>
      </dsp:txXfrm>
    </dsp:sp>
    <dsp:sp modelId="{1BBFE2D5-407B-AF42-9416-0414B60F5F00}">
      <dsp:nvSpPr>
        <dsp:cNvPr id="0" name=""/>
        <dsp:cNvSpPr/>
      </dsp:nvSpPr>
      <dsp:spPr>
        <a:xfrm>
          <a:off x="0" y="1419554"/>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296967E-65A2-3E4B-A3E0-FD81E0557CB3}">
      <dsp:nvSpPr>
        <dsp:cNvPr id="0" name=""/>
        <dsp:cNvSpPr/>
      </dsp:nvSpPr>
      <dsp:spPr>
        <a:xfrm>
          <a:off x="0" y="1419554"/>
          <a:ext cx="5811128" cy="1419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de-DE" sz="2800" kern="1200" dirty="0"/>
            <a:t>Meine Wünsche </a:t>
          </a:r>
          <a:r>
            <a:rPr lang="de-DE" sz="2800" kern="1200" dirty="0" smtClean="0"/>
            <a:t>und </a:t>
          </a:r>
          <a:r>
            <a:rPr lang="de-DE" sz="2800" kern="1200" dirty="0"/>
            <a:t>die daraus resultierenden Maßnahmen sind </a:t>
          </a:r>
          <a:r>
            <a:rPr lang="de-DE" sz="2800" kern="1200" dirty="0" err="1" smtClean="0"/>
            <a:t>detalliert</a:t>
          </a:r>
          <a:r>
            <a:rPr lang="de-DE" sz="2800" kern="1200" dirty="0" smtClean="0"/>
            <a:t> </a:t>
          </a:r>
          <a:r>
            <a:rPr lang="de-DE" sz="2800" kern="1200" dirty="0"/>
            <a:t>aufgelistet</a:t>
          </a:r>
          <a:endParaRPr lang="en-US" sz="2800" kern="1200" dirty="0"/>
        </a:p>
      </dsp:txBody>
      <dsp:txXfrm>
        <a:off x="0" y="1419554"/>
        <a:ext cx="5811128" cy="1419554"/>
      </dsp:txXfrm>
    </dsp:sp>
    <dsp:sp modelId="{8150057F-71A3-2C4A-85B4-5C1909C05414}">
      <dsp:nvSpPr>
        <dsp:cNvPr id="0" name=""/>
        <dsp:cNvSpPr/>
      </dsp:nvSpPr>
      <dsp:spPr>
        <a:xfrm>
          <a:off x="0" y="2839109"/>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C2C779-939E-9F41-9E86-54125F0C932B}">
      <dsp:nvSpPr>
        <dsp:cNvPr id="0" name=""/>
        <dsp:cNvSpPr/>
      </dsp:nvSpPr>
      <dsp:spPr>
        <a:xfrm>
          <a:off x="0" y="2839109"/>
          <a:ext cx="5811128" cy="1419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de-DE" sz="2800" kern="1200" dirty="0"/>
            <a:t>Welche </a:t>
          </a:r>
          <a:r>
            <a:rPr lang="de-DE" sz="2800" kern="1200" dirty="0" smtClean="0"/>
            <a:t>Behandlungen </a:t>
          </a:r>
          <a:r>
            <a:rPr lang="de-DE" sz="2800" kern="1200" dirty="0"/>
            <a:t>die Ärzte durchführen dürfen und welche nicht</a:t>
          </a:r>
          <a:endParaRPr lang="en-US" sz="2800" kern="1200" dirty="0"/>
        </a:p>
      </dsp:txBody>
      <dsp:txXfrm>
        <a:off x="0" y="2839109"/>
        <a:ext cx="5811128" cy="1419554"/>
      </dsp:txXfrm>
    </dsp:sp>
    <dsp:sp modelId="{52DE1CC0-C03B-8143-BE27-09A38638363B}">
      <dsp:nvSpPr>
        <dsp:cNvPr id="0" name=""/>
        <dsp:cNvSpPr/>
      </dsp:nvSpPr>
      <dsp:spPr>
        <a:xfrm>
          <a:off x="0" y="4258664"/>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5FB78E3-A1D7-DE41-8558-1C9F4A0DB30D}">
      <dsp:nvSpPr>
        <dsp:cNvPr id="0" name=""/>
        <dsp:cNvSpPr/>
      </dsp:nvSpPr>
      <dsp:spPr>
        <a:xfrm>
          <a:off x="0" y="4258664"/>
          <a:ext cx="5811128" cy="1419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6680" tIns="106680" rIns="106680" bIns="106680" numCol="1" spcCol="1270" anchor="t" anchorCtr="0">
          <a:noAutofit/>
        </a:bodyPr>
        <a:lstStyle/>
        <a:p>
          <a:pPr lvl="0" algn="l" defTabSz="1244600">
            <a:lnSpc>
              <a:spcPct val="90000"/>
            </a:lnSpc>
            <a:spcBef>
              <a:spcPct val="0"/>
            </a:spcBef>
            <a:spcAft>
              <a:spcPct val="35000"/>
            </a:spcAft>
          </a:pPr>
          <a:r>
            <a:rPr lang="de-DE" sz="2800" kern="1200"/>
            <a:t>Ob zum Beispiel eine Magensonde zur künstlichen Ernährung gelegt werden darf</a:t>
          </a:r>
          <a:endParaRPr lang="en-US" sz="2800" kern="1200"/>
        </a:p>
      </dsp:txBody>
      <dsp:txXfrm>
        <a:off x="0" y="4258664"/>
        <a:ext cx="5811128" cy="141955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1550284-D477-6B42-BFE0-C5FAB6C7C385}">
      <dsp:nvSpPr>
        <dsp:cNvPr id="0" name=""/>
        <dsp:cNvSpPr/>
      </dsp:nvSpPr>
      <dsp:spPr>
        <a:xfrm>
          <a:off x="0" y="495754"/>
          <a:ext cx="5811128" cy="151039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de-DE" sz="2700" kern="1200"/>
            <a:t>Meine Wünsche und Bedürfnisse zu vertreten</a:t>
          </a:r>
          <a:endParaRPr lang="en-US" sz="2700" kern="1200"/>
        </a:p>
      </dsp:txBody>
      <dsp:txXfrm>
        <a:off x="73731" y="569485"/>
        <a:ext cx="5663666" cy="1362934"/>
      </dsp:txXfrm>
    </dsp:sp>
    <dsp:sp modelId="{4E37AF57-3322-FE4D-8E02-D4E04C0EE469}">
      <dsp:nvSpPr>
        <dsp:cNvPr id="0" name=""/>
        <dsp:cNvSpPr/>
      </dsp:nvSpPr>
      <dsp:spPr>
        <a:xfrm>
          <a:off x="0" y="2083911"/>
          <a:ext cx="5811128" cy="1510396"/>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de-DE" sz="2700" kern="1200"/>
            <a:t>Aufgabenbereich: Gesundheitsfürsorge, Schriftverkehr, Aufenthaltsbestimmung und  Finanzen</a:t>
          </a:r>
          <a:endParaRPr lang="en-US" sz="2700" kern="1200"/>
        </a:p>
      </dsp:txBody>
      <dsp:txXfrm>
        <a:off x="73731" y="2157642"/>
        <a:ext cx="5663666" cy="1362934"/>
      </dsp:txXfrm>
    </dsp:sp>
    <dsp:sp modelId="{E723BCFB-A572-8548-A440-3EB0A910EA36}">
      <dsp:nvSpPr>
        <dsp:cNvPr id="0" name=""/>
        <dsp:cNvSpPr/>
      </dsp:nvSpPr>
      <dsp:spPr>
        <a:xfrm>
          <a:off x="0" y="3672067"/>
          <a:ext cx="5811128" cy="1510396"/>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a:lnSpc>
              <a:spcPct val="90000"/>
            </a:lnSpc>
            <a:spcBef>
              <a:spcPct val="0"/>
            </a:spcBef>
            <a:spcAft>
              <a:spcPct val="35000"/>
            </a:spcAft>
          </a:pPr>
          <a:r>
            <a:rPr lang="de-DE" sz="2700" kern="1200"/>
            <a:t>Es können auch nur einzelne Bereiche übernommen werden</a:t>
          </a:r>
          <a:endParaRPr lang="en-US" sz="2700" kern="1200"/>
        </a:p>
      </dsp:txBody>
      <dsp:txXfrm>
        <a:off x="73731" y="3745798"/>
        <a:ext cx="5663666" cy="136293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FCB91A-EE2E-DE4C-BF80-EB02D6E9BFF7}">
      <dsp:nvSpPr>
        <dsp:cNvPr id="0" name=""/>
        <dsp:cNvSpPr/>
      </dsp:nvSpPr>
      <dsp:spPr>
        <a:xfrm>
          <a:off x="709" y="1040866"/>
          <a:ext cx="2766528" cy="1659916"/>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de-DE" sz="2200" kern="1200"/>
            <a:t>Wegen Ihres hohen Alters</a:t>
          </a:r>
          <a:endParaRPr lang="en-US" sz="2200" kern="1200"/>
        </a:p>
      </dsp:txBody>
      <dsp:txXfrm>
        <a:off x="709" y="1040866"/>
        <a:ext cx="2766528" cy="1659916"/>
      </dsp:txXfrm>
    </dsp:sp>
    <dsp:sp modelId="{E0E29252-B084-0243-900A-2339CF101415}">
      <dsp:nvSpPr>
        <dsp:cNvPr id="0" name=""/>
        <dsp:cNvSpPr/>
      </dsp:nvSpPr>
      <dsp:spPr>
        <a:xfrm>
          <a:off x="3043890" y="1040866"/>
          <a:ext cx="2766528" cy="1659916"/>
        </a:xfrm>
        <a:prstGeom prst="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de-DE" sz="2200" kern="1200"/>
            <a:t>Durch einen Unfall</a:t>
          </a:r>
          <a:endParaRPr lang="en-US" sz="2200" kern="1200"/>
        </a:p>
      </dsp:txBody>
      <dsp:txXfrm>
        <a:off x="3043890" y="1040866"/>
        <a:ext cx="2766528" cy="1659916"/>
      </dsp:txXfrm>
    </dsp:sp>
    <dsp:sp modelId="{33BB3DF7-77B7-4E44-916C-26902DAB8B63}">
      <dsp:nvSpPr>
        <dsp:cNvPr id="0" name=""/>
        <dsp:cNvSpPr/>
      </dsp:nvSpPr>
      <dsp:spPr>
        <a:xfrm>
          <a:off x="709" y="2977435"/>
          <a:ext cx="2766528" cy="1659916"/>
        </a:xfrm>
        <a:prstGeom prst="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de-DE" sz="2200" kern="1200"/>
            <a:t>Oder wegen einer Krankheit</a:t>
          </a:r>
          <a:endParaRPr lang="en-US" sz="2200" kern="1200"/>
        </a:p>
      </dsp:txBody>
      <dsp:txXfrm>
        <a:off x="709" y="2977435"/>
        <a:ext cx="2766528" cy="1659916"/>
      </dsp:txXfrm>
    </dsp:sp>
    <dsp:sp modelId="{A67C9594-7673-D44E-BC5C-A0D2CEA24FD8}">
      <dsp:nvSpPr>
        <dsp:cNvPr id="0" name=""/>
        <dsp:cNvSpPr/>
      </dsp:nvSpPr>
      <dsp:spPr>
        <a:xfrm>
          <a:off x="3043890" y="2977435"/>
          <a:ext cx="2766528" cy="1659916"/>
        </a:xfrm>
        <a:prstGeom prst="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ctr" defTabSz="977900">
            <a:lnSpc>
              <a:spcPct val="90000"/>
            </a:lnSpc>
            <a:spcBef>
              <a:spcPct val="0"/>
            </a:spcBef>
            <a:spcAft>
              <a:spcPct val="35000"/>
            </a:spcAft>
          </a:pPr>
          <a:r>
            <a:rPr lang="de-DE" sz="2200" kern="1200" dirty="0"/>
            <a:t>Ich kann eine Vorsorgevollmacht nur erteilen, wenn ich voll </a:t>
          </a:r>
          <a:r>
            <a:rPr lang="de-DE" sz="2200" kern="1200" dirty="0" smtClean="0"/>
            <a:t>geschäftsfähig </a:t>
          </a:r>
          <a:r>
            <a:rPr lang="de-DE" sz="2200" kern="1200" dirty="0"/>
            <a:t>bin!!!</a:t>
          </a:r>
          <a:endParaRPr lang="en-US" sz="2200" kern="1200" dirty="0"/>
        </a:p>
      </dsp:txBody>
      <dsp:txXfrm>
        <a:off x="3043890" y="2977435"/>
        <a:ext cx="2766528" cy="16599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BAFDB4-2ED8-7F46-B534-C399AB00E4B6}">
      <dsp:nvSpPr>
        <dsp:cNvPr id="0" name=""/>
        <dsp:cNvSpPr/>
      </dsp:nvSpPr>
      <dsp:spPr>
        <a:xfrm>
          <a:off x="0" y="117644"/>
          <a:ext cx="5811128" cy="1044809"/>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de-DE" sz="1900" kern="1200"/>
            <a:t>Wenn Sie plötzlich schwer krank werden oder einen schweren Unfall haben, können Sie vielleicht keine Entscheidungen mehr treffen</a:t>
          </a:r>
          <a:endParaRPr lang="en-US" sz="1900" kern="1200"/>
        </a:p>
      </dsp:txBody>
      <dsp:txXfrm>
        <a:off x="51003" y="168647"/>
        <a:ext cx="5709122" cy="942803"/>
      </dsp:txXfrm>
    </dsp:sp>
    <dsp:sp modelId="{66BE78F8-032B-1B47-9776-850FD08B5BFF}">
      <dsp:nvSpPr>
        <dsp:cNvPr id="0" name=""/>
        <dsp:cNvSpPr/>
      </dsp:nvSpPr>
      <dsp:spPr>
        <a:xfrm>
          <a:off x="0" y="1217174"/>
          <a:ext cx="5811128" cy="1044809"/>
        </a:xfrm>
        <a:prstGeom prst="roundRect">
          <a:avLst/>
        </a:prstGeom>
        <a:solidFill>
          <a:schemeClr val="accent2">
            <a:hueOff val="-363841"/>
            <a:satOff val="-20982"/>
            <a:lumOff val="21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de-DE" sz="1900" kern="1200"/>
            <a:t>Sie möchten nicht , das Ihre Angehörigen solche Entscheidungen über Sie treffen</a:t>
          </a:r>
          <a:endParaRPr lang="en-US" sz="1900" kern="1200"/>
        </a:p>
      </dsp:txBody>
      <dsp:txXfrm>
        <a:off x="51003" y="1268177"/>
        <a:ext cx="5709122" cy="942803"/>
      </dsp:txXfrm>
    </dsp:sp>
    <dsp:sp modelId="{3AEC4B1C-C67B-A24C-B9E7-6CDB5F3432F2}">
      <dsp:nvSpPr>
        <dsp:cNvPr id="0" name=""/>
        <dsp:cNvSpPr/>
      </dsp:nvSpPr>
      <dsp:spPr>
        <a:xfrm>
          <a:off x="0" y="2316704"/>
          <a:ext cx="5811128" cy="1044809"/>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de-DE" sz="1900" kern="1200" dirty="0"/>
            <a:t>Die Angehörigen wissen </a:t>
          </a:r>
          <a:r>
            <a:rPr lang="de-DE" sz="1900" kern="1200" dirty="0" smtClean="0"/>
            <a:t>nichts über </a:t>
          </a:r>
          <a:r>
            <a:rPr lang="de-DE" sz="1900" kern="1200" dirty="0"/>
            <a:t>Ihre </a:t>
          </a:r>
          <a:r>
            <a:rPr lang="de-DE" sz="1900" kern="1200" dirty="0" smtClean="0"/>
            <a:t>Wünsche, Ideen und wie </a:t>
          </a:r>
          <a:r>
            <a:rPr lang="de-DE" sz="1900" kern="1200" dirty="0"/>
            <a:t>für Sie ein gutes Leben aussieht</a:t>
          </a:r>
          <a:endParaRPr lang="en-US" sz="1900" kern="1200" dirty="0"/>
        </a:p>
      </dsp:txBody>
      <dsp:txXfrm>
        <a:off x="51003" y="2367707"/>
        <a:ext cx="5709122" cy="942803"/>
      </dsp:txXfrm>
    </dsp:sp>
    <dsp:sp modelId="{B234AB0F-C217-8A42-85A9-D2B8301E8B7E}">
      <dsp:nvSpPr>
        <dsp:cNvPr id="0" name=""/>
        <dsp:cNvSpPr/>
      </dsp:nvSpPr>
      <dsp:spPr>
        <a:xfrm>
          <a:off x="0" y="3416234"/>
          <a:ext cx="5811128" cy="1044809"/>
        </a:xfrm>
        <a:prstGeom prst="roundRect">
          <a:avLst/>
        </a:prstGeom>
        <a:solidFill>
          <a:schemeClr val="accent2">
            <a:hueOff val="-1091522"/>
            <a:satOff val="-62946"/>
            <a:lumOff val="647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de-DE" sz="1900" kern="1200"/>
            <a:t>Sie möchten selbst entscheiden</a:t>
          </a:r>
          <a:endParaRPr lang="en-US" sz="1900" kern="1200"/>
        </a:p>
      </dsp:txBody>
      <dsp:txXfrm>
        <a:off x="51003" y="3467237"/>
        <a:ext cx="5709122" cy="942803"/>
      </dsp:txXfrm>
    </dsp:sp>
    <dsp:sp modelId="{46969D58-6D57-6849-99EA-4590D92E7C6E}">
      <dsp:nvSpPr>
        <dsp:cNvPr id="0" name=""/>
        <dsp:cNvSpPr/>
      </dsp:nvSpPr>
      <dsp:spPr>
        <a:xfrm>
          <a:off x="0" y="4515764"/>
          <a:ext cx="5811128" cy="1044809"/>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l" defTabSz="844550">
            <a:lnSpc>
              <a:spcPct val="90000"/>
            </a:lnSpc>
            <a:spcBef>
              <a:spcPct val="0"/>
            </a:spcBef>
            <a:spcAft>
              <a:spcPct val="35000"/>
            </a:spcAft>
          </a:pPr>
          <a:r>
            <a:rPr lang="de-DE" sz="1900" kern="1200"/>
            <a:t>Sie wissen genau was Sie möchten</a:t>
          </a:r>
          <a:endParaRPr lang="en-US" sz="1900" kern="1200"/>
        </a:p>
      </dsp:txBody>
      <dsp:txXfrm>
        <a:off x="51003" y="4566767"/>
        <a:ext cx="5709122" cy="9428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BF11CF-9ACD-F244-8A75-4BAE23EAFC04}">
      <dsp:nvSpPr>
        <dsp:cNvPr id="0" name=""/>
        <dsp:cNvSpPr/>
      </dsp:nvSpPr>
      <dsp:spPr>
        <a:xfrm>
          <a:off x="0" y="2772"/>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AD4F05D-8DAF-CC4C-B613-F2DF9BC43B9E}">
      <dsp:nvSpPr>
        <dsp:cNvPr id="0" name=""/>
        <dsp:cNvSpPr/>
      </dsp:nvSpPr>
      <dsp:spPr>
        <a:xfrm>
          <a:off x="0" y="2772"/>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de-DE" sz="2600" kern="1200"/>
            <a:t>Je detaillierter und genauer Sie Ihren Willen beschreiben, umso besser</a:t>
          </a:r>
          <a:endParaRPr lang="en-US" sz="2600" kern="1200"/>
        </a:p>
      </dsp:txBody>
      <dsp:txXfrm>
        <a:off x="0" y="2772"/>
        <a:ext cx="5811128" cy="945445"/>
      </dsp:txXfrm>
    </dsp:sp>
    <dsp:sp modelId="{7C12A985-2869-F643-B3EB-C0701BED1BF7}">
      <dsp:nvSpPr>
        <dsp:cNvPr id="0" name=""/>
        <dsp:cNvSpPr/>
      </dsp:nvSpPr>
      <dsp:spPr>
        <a:xfrm>
          <a:off x="0" y="948218"/>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FF21DA7-DE62-BF49-920A-124E5544F4B0}">
      <dsp:nvSpPr>
        <dsp:cNvPr id="0" name=""/>
        <dsp:cNvSpPr/>
      </dsp:nvSpPr>
      <dsp:spPr>
        <a:xfrm>
          <a:off x="0" y="948218"/>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de-DE" sz="2600" kern="1200"/>
            <a:t>Aussage wie “Ich möchte ein würdiges Leben führen“ sind zu ungenau</a:t>
          </a:r>
          <a:endParaRPr lang="en-US" sz="2600" kern="1200"/>
        </a:p>
      </dsp:txBody>
      <dsp:txXfrm>
        <a:off x="0" y="948218"/>
        <a:ext cx="5811128" cy="945445"/>
      </dsp:txXfrm>
    </dsp:sp>
    <dsp:sp modelId="{24425094-C04D-7644-AB64-4D10713025CC}">
      <dsp:nvSpPr>
        <dsp:cNvPr id="0" name=""/>
        <dsp:cNvSpPr/>
      </dsp:nvSpPr>
      <dsp:spPr>
        <a:xfrm>
          <a:off x="0" y="1893663"/>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1980D8-B2D8-DD46-9049-8FAFAFCB363E}">
      <dsp:nvSpPr>
        <dsp:cNvPr id="0" name=""/>
        <dsp:cNvSpPr/>
      </dsp:nvSpPr>
      <dsp:spPr>
        <a:xfrm>
          <a:off x="0" y="1893663"/>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de-DE" sz="2600" kern="1200"/>
            <a:t>Jeder versteht etwas anderes darunter </a:t>
          </a:r>
          <a:endParaRPr lang="en-US" sz="2600" kern="1200"/>
        </a:p>
      </dsp:txBody>
      <dsp:txXfrm>
        <a:off x="0" y="1893663"/>
        <a:ext cx="5811128" cy="945445"/>
      </dsp:txXfrm>
    </dsp:sp>
    <dsp:sp modelId="{399BC4BB-52DA-3641-9135-6F68D498C510}">
      <dsp:nvSpPr>
        <dsp:cNvPr id="0" name=""/>
        <dsp:cNvSpPr/>
      </dsp:nvSpPr>
      <dsp:spPr>
        <a:xfrm>
          <a:off x="0" y="2839109"/>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6D93E0F-AFE9-C640-815C-388BD9F29FDE}">
      <dsp:nvSpPr>
        <dsp:cNvPr id="0" name=""/>
        <dsp:cNvSpPr/>
      </dsp:nvSpPr>
      <dsp:spPr>
        <a:xfrm>
          <a:off x="0" y="2839109"/>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de-DE" sz="2600" kern="1200"/>
            <a:t>oder:</a:t>
          </a:r>
          <a:endParaRPr lang="en-US" sz="2600" kern="1200"/>
        </a:p>
      </dsp:txBody>
      <dsp:txXfrm>
        <a:off x="0" y="2839109"/>
        <a:ext cx="5811128" cy="945445"/>
      </dsp:txXfrm>
    </dsp:sp>
    <dsp:sp modelId="{02DB668D-AD62-C143-A41B-A5F80E0F5467}">
      <dsp:nvSpPr>
        <dsp:cNvPr id="0" name=""/>
        <dsp:cNvSpPr/>
      </dsp:nvSpPr>
      <dsp:spPr>
        <a:xfrm>
          <a:off x="0" y="3784555"/>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8E2359-C5B4-BC44-8A0A-0E8ECC5DF3F8}">
      <dsp:nvSpPr>
        <dsp:cNvPr id="0" name=""/>
        <dsp:cNvSpPr/>
      </dsp:nvSpPr>
      <dsp:spPr>
        <a:xfrm>
          <a:off x="0" y="3784555"/>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de-DE" sz="2600" kern="1200" dirty="0"/>
            <a:t>Ich möchte nicht von Maschinen abhängig sein. Für viele ist </a:t>
          </a:r>
          <a:r>
            <a:rPr lang="de-DE" sz="2600" kern="1200" dirty="0" smtClean="0"/>
            <a:t>die    </a:t>
          </a:r>
          <a:endParaRPr lang="en-US" sz="2600" kern="1200" dirty="0"/>
        </a:p>
      </dsp:txBody>
      <dsp:txXfrm>
        <a:off x="0" y="3784555"/>
        <a:ext cx="5811128" cy="945445"/>
      </dsp:txXfrm>
    </dsp:sp>
    <dsp:sp modelId="{6AAE56C9-DE15-934F-9948-96AE5B78883C}">
      <dsp:nvSpPr>
        <dsp:cNvPr id="0" name=""/>
        <dsp:cNvSpPr/>
      </dsp:nvSpPr>
      <dsp:spPr>
        <a:xfrm>
          <a:off x="0" y="4730000"/>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3825BE-065C-3546-A2C9-0FA250C74CC1}">
      <dsp:nvSpPr>
        <dsp:cNvPr id="0" name=""/>
        <dsp:cNvSpPr/>
      </dsp:nvSpPr>
      <dsp:spPr>
        <a:xfrm>
          <a:off x="0" y="4730000"/>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lvl="0" algn="l" defTabSz="1155700">
            <a:lnSpc>
              <a:spcPct val="90000"/>
            </a:lnSpc>
            <a:spcBef>
              <a:spcPct val="0"/>
            </a:spcBef>
            <a:spcAft>
              <a:spcPct val="35000"/>
            </a:spcAft>
          </a:pPr>
          <a:r>
            <a:rPr lang="de-DE" sz="2600" kern="1200" dirty="0"/>
            <a:t>Dialyse 1-2 / Woche in </a:t>
          </a:r>
          <a:r>
            <a:rPr lang="de-DE" sz="2600" kern="1200" dirty="0" smtClean="0"/>
            <a:t>Ordnung, </a:t>
          </a:r>
          <a:r>
            <a:rPr lang="de-DE" sz="2600" kern="1200" dirty="0"/>
            <a:t>aber sie wünsche keine Beatmung</a:t>
          </a:r>
          <a:endParaRPr lang="en-US" sz="2600" kern="1200" dirty="0"/>
        </a:p>
      </dsp:txBody>
      <dsp:txXfrm>
        <a:off x="0" y="4730000"/>
        <a:ext cx="5811128" cy="94544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806BBA-19FD-5E4B-820C-95A63F24401E}">
      <dsp:nvSpPr>
        <dsp:cNvPr id="0" name=""/>
        <dsp:cNvSpPr/>
      </dsp:nvSpPr>
      <dsp:spPr>
        <a:xfrm>
          <a:off x="0" y="2772"/>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ACF60E3-B603-4E43-A1A7-F4C56FEBE93F}">
      <dsp:nvSpPr>
        <dsp:cNvPr id="0" name=""/>
        <dsp:cNvSpPr/>
      </dsp:nvSpPr>
      <dsp:spPr>
        <a:xfrm>
          <a:off x="0" y="2772"/>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de-DE" sz="2400" kern="1200"/>
            <a:t>Bitte in Ruhe zeitlassen und nachdenken</a:t>
          </a:r>
          <a:endParaRPr lang="en-US" sz="2400" kern="1200"/>
        </a:p>
      </dsp:txBody>
      <dsp:txXfrm>
        <a:off x="0" y="2772"/>
        <a:ext cx="5811128" cy="945445"/>
      </dsp:txXfrm>
    </dsp:sp>
    <dsp:sp modelId="{533E7EAC-441B-EE48-BFA7-EFB370C11A30}">
      <dsp:nvSpPr>
        <dsp:cNvPr id="0" name=""/>
        <dsp:cNvSpPr/>
      </dsp:nvSpPr>
      <dsp:spPr>
        <a:xfrm>
          <a:off x="0" y="948218"/>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A90ABEA-BF7A-1A48-BAB9-A6A82132E577}">
      <dsp:nvSpPr>
        <dsp:cNvPr id="0" name=""/>
        <dsp:cNvSpPr/>
      </dsp:nvSpPr>
      <dsp:spPr>
        <a:xfrm>
          <a:off x="0" y="948218"/>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de-DE" sz="2400" kern="1200"/>
            <a:t>Sich beim Arzt beraten lassen</a:t>
          </a:r>
          <a:endParaRPr lang="en-US" sz="2400" kern="1200"/>
        </a:p>
      </dsp:txBody>
      <dsp:txXfrm>
        <a:off x="0" y="948218"/>
        <a:ext cx="5811128" cy="945445"/>
      </dsp:txXfrm>
    </dsp:sp>
    <dsp:sp modelId="{0082A287-1812-5145-AD01-C57499DFC250}">
      <dsp:nvSpPr>
        <dsp:cNvPr id="0" name=""/>
        <dsp:cNvSpPr/>
      </dsp:nvSpPr>
      <dsp:spPr>
        <a:xfrm>
          <a:off x="0" y="1893663"/>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AF4A1A-1C08-F144-9480-2FC17CC65AC3}">
      <dsp:nvSpPr>
        <dsp:cNvPr id="0" name=""/>
        <dsp:cNvSpPr/>
      </dsp:nvSpPr>
      <dsp:spPr>
        <a:xfrm>
          <a:off x="0" y="1893663"/>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de-DE" sz="2400" kern="1200" dirty="0"/>
            <a:t>Mit </a:t>
          </a:r>
          <a:r>
            <a:rPr lang="de-DE" sz="2400" kern="1200" dirty="0" smtClean="0"/>
            <a:t>Angehörigen, </a:t>
          </a:r>
          <a:r>
            <a:rPr lang="de-DE" sz="2400" kern="1200" dirty="0"/>
            <a:t>Freunde und Personen des Vertrauens sprechen</a:t>
          </a:r>
          <a:endParaRPr lang="en-US" sz="2400" kern="1200" dirty="0"/>
        </a:p>
      </dsp:txBody>
      <dsp:txXfrm>
        <a:off x="0" y="1893663"/>
        <a:ext cx="5811128" cy="945445"/>
      </dsp:txXfrm>
    </dsp:sp>
    <dsp:sp modelId="{952612AB-881F-E247-B989-FE0CAB9BF472}">
      <dsp:nvSpPr>
        <dsp:cNvPr id="0" name=""/>
        <dsp:cNvSpPr/>
      </dsp:nvSpPr>
      <dsp:spPr>
        <a:xfrm>
          <a:off x="0" y="2839109"/>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0C772F-F1E6-1044-B6F8-BF830EEAA2D5}">
      <dsp:nvSpPr>
        <dsp:cNvPr id="0" name=""/>
        <dsp:cNvSpPr/>
      </dsp:nvSpPr>
      <dsp:spPr>
        <a:xfrm>
          <a:off x="0" y="2839109"/>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de-DE" sz="2400" kern="1200" dirty="0"/>
            <a:t>Wenn man ganz sicher ist</a:t>
          </a:r>
          <a:r>
            <a:rPr lang="de-DE" sz="2400" kern="1200" dirty="0" smtClean="0"/>
            <a:t>, kann </a:t>
          </a:r>
          <a:r>
            <a:rPr lang="de-DE" sz="2400" kern="1200" dirty="0"/>
            <a:t>die Patientenformulierung geschrieben werden.</a:t>
          </a:r>
          <a:endParaRPr lang="en-US" sz="2400" kern="1200" dirty="0"/>
        </a:p>
      </dsp:txBody>
      <dsp:txXfrm>
        <a:off x="0" y="2839109"/>
        <a:ext cx="5811128" cy="945445"/>
      </dsp:txXfrm>
    </dsp:sp>
    <dsp:sp modelId="{B2C8C76D-8C8E-764C-BB5E-EAFB36724E94}">
      <dsp:nvSpPr>
        <dsp:cNvPr id="0" name=""/>
        <dsp:cNvSpPr/>
      </dsp:nvSpPr>
      <dsp:spPr>
        <a:xfrm>
          <a:off x="0" y="3784555"/>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44C1D1-5386-C842-852B-62AD77DBDB7A}">
      <dsp:nvSpPr>
        <dsp:cNvPr id="0" name=""/>
        <dsp:cNvSpPr/>
      </dsp:nvSpPr>
      <dsp:spPr>
        <a:xfrm>
          <a:off x="0" y="3784555"/>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de-DE" sz="2400" kern="1200"/>
            <a:t>WICHTIG: Sie kann jederzeit geändert  oder vernichtet werden.</a:t>
          </a:r>
          <a:endParaRPr lang="en-US" sz="2400" kern="1200"/>
        </a:p>
      </dsp:txBody>
      <dsp:txXfrm>
        <a:off x="0" y="3784555"/>
        <a:ext cx="5811128" cy="945445"/>
      </dsp:txXfrm>
    </dsp:sp>
    <dsp:sp modelId="{8CCB5145-1FB8-AB46-8548-EC3B479B6028}">
      <dsp:nvSpPr>
        <dsp:cNvPr id="0" name=""/>
        <dsp:cNvSpPr/>
      </dsp:nvSpPr>
      <dsp:spPr>
        <a:xfrm>
          <a:off x="0" y="4730000"/>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051421-ABA0-914C-BC71-532DB9201E0A}">
      <dsp:nvSpPr>
        <dsp:cNvPr id="0" name=""/>
        <dsp:cNvSpPr/>
      </dsp:nvSpPr>
      <dsp:spPr>
        <a:xfrm>
          <a:off x="0" y="4730000"/>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lvl="0" algn="l" defTabSz="1066800">
            <a:lnSpc>
              <a:spcPct val="90000"/>
            </a:lnSpc>
            <a:spcBef>
              <a:spcPct val="0"/>
            </a:spcBef>
            <a:spcAft>
              <a:spcPct val="35000"/>
            </a:spcAft>
          </a:pPr>
          <a:r>
            <a:rPr lang="de-DE" sz="2400" kern="1200"/>
            <a:t>zerreißen genügt!</a:t>
          </a:r>
          <a:endParaRPr lang="en-US" sz="2400" kern="1200"/>
        </a:p>
      </dsp:txBody>
      <dsp:txXfrm>
        <a:off x="0" y="4730000"/>
        <a:ext cx="5811128" cy="94544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2172AD-D76C-654D-9EBC-E862C0674B23}">
      <dsp:nvSpPr>
        <dsp:cNvPr id="0" name=""/>
        <dsp:cNvSpPr/>
      </dsp:nvSpPr>
      <dsp:spPr>
        <a:xfrm>
          <a:off x="0" y="38785"/>
          <a:ext cx="5811128" cy="183232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de-DE" sz="1800" kern="1200"/>
            <a:t>Sollte genau wie möglich sein</a:t>
          </a:r>
          <a:endParaRPr lang="en-US" sz="1800" kern="1200"/>
        </a:p>
      </dsp:txBody>
      <dsp:txXfrm>
        <a:off x="89447" y="128232"/>
        <a:ext cx="5632234" cy="1653428"/>
      </dsp:txXfrm>
    </dsp:sp>
    <dsp:sp modelId="{08ECAA69-EE2F-6B42-B388-E476635C4DE0}">
      <dsp:nvSpPr>
        <dsp:cNvPr id="0" name=""/>
        <dsp:cNvSpPr/>
      </dsp:nvSpPr>
      <dsp:spPr>
        <a:xfrm>
          <a:off x="0" y="1922948"/>
          <a:ext cx="5811128" cy="1832322"/>
        </a:xfrm>
        <a:prstGeom prst="roundRect">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de-DE" sz="1800" kern="1200"/>
            <a:t>Situationsbeschreibung und Behandlungsweise detailliert beschreiben</a:t>
          </a:r>
          <a:endParaRPr lang="en-US" sz="1800" kern="1200"/>
        </a:p>
      </dsp:txBody>
      <dsp:txXfrm>
        <a:off x="89447" y="2012395"/>
        <a:ext cx="5632234" cy="1653428"/>
      </dsp:txXfrm>
    </dsp:sp>
    <dsp:sp modelId="{F35FA747-35D2-D245-90A6-70D75597B9A5}">
      <dsp:nvSpPr>
        <dsp:cNvPr id="0" name=""/>
        <dsp:cNvSpPr/>
      </dsp:nvSpPr>
      <dsp:spPr>
        <a:xfrm>
          <a:off x="0" y="3807110"/>
          <a:ext cx="5811128" cy="1832322"/>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de-DE" sz="1800" kern="1200" dirty="0"/>
            <a:t>Beispiel: Ich möchte keine künstliche Ernährung</a:t>
          </a:r>
          <a:r>
            <a:rPr lang="de-DE" sz="1800" kern="1200" dirty="0" smtClean="0"/>
            <a:t>, wenn </a:t>
          </a:r>
          <a:r>
            <a:rPr lang="de-DE" sz="1800" kern="1200" dirty="0"/>
            <a:t>mein Gehirn nicht mehr richtig funktioniert. Das heißt, wenn ich sehr </a:t>
          </a:r>
          <a:r>
            <a:rPr lang="de-DE" sz="1800" kern="1200" dirty="0" smtClean="0"/>
            <a:t>wahrscheinlich </a:t>
          </a:r>
          <a:r>
            <a:rPr lang="de-DE" sz="1800" kern="1200" dirty="0"/>
            <a:t>nie mehr </a:t>
          </a:r>
          <a:r>
            <a:rPr lang="de-DE" sz="1800" kern="1200" dirty="0" smtClean="0"/>
            <a:t>selbst </a:t>
          </a:r>
          <a:r>
            <a:rPr lang="de-DE" sz="1800" kern="1200" dirty="0"/>
            <a:t>Entscheidungen treffen </a:t>
          </a:r>
          <a:r>
            <a:rPr lang="de-DE" sz="1800" kern="1200" dirty="0" smtClean="0"/>
            <a:t>kann. </a:t>
          </a:r>
          <a:r>
            <a:rPr lang="de-DE" sz="1800" kern="1200" dirty="0"/>
            <a:t>Zwei verschiedene Ärzte sollen dies prüfen. Erst dann möchte ich nicht künstlich ernährt werden.</a:t>
          </a:r>
          <a:endParaRPr lang="en-US" sz="1800" kern="1200" dirty="0"/>
        </a:p>
      </dsp:txBody>
      <dsp:txXfrm>
        <a:off x="89447" y="3896557"/>
        <a:ext cx="5632234" cy="16534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257FBD-4520-ED4A-B194-DE550C87377C}">
      <dsp:nvSpPr>
        <dsp:cNvPr id="0" name=""/>
        <dsp:cNvSpPr/>
      </dsp:nvSpPr>
      <dsp:spPr>
        <a:xfrm>
          <a:off x="0" y="2772"/>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6FEEA1-8470-A449-A6BF-BDB9474670D4}">
      <dsp:nvSpPr>
        <dsp:cNvPr id="0" name=""/>
        <dsp:cNvSpPr/>
      </dsp:nvSpPr>
      <dsp:spPr>
        <a:xfrm>
          <a:off x="0" y="2772"/>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de-DE" sz="1900" kern="1200"/>
            <a:t>Das Gericht muss einen dann einen Betreuer bestellen</a:t>
          </a:r>
          <a:endParaRPr lang="en-US" sz="1900" kern="1200"/>
        </a:p>
      </dsp:txBody>
      <dsp:txXfrm>
        <a:off x="0" y="2772"/>
        <a:ext cx="5811128" cy="945445"/>
      </dsp:txXfrm>
    </dsp:sp>
    <dsp:sp modelId="{DBF42912-7D1A-7245-A9DC-50B9D8196CD3}">
      <dsp:nvSpPr>
        <dsp:cNvPr id="0" name=""/>
        <dsp:cNvSpPr/>
      </dsp:nvSpPr>
      <dsp:spPr>
        <a:xfrm>
          <a:off x="0" y="948218"/>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8884577-4D01-854D-A55E-5E2CA2200016}">
      <dsp:nvSpPr>
        <dsp:cNvPr id="0" name=""/>
        <dsp:cNvSpPr/>
      </dsp:nvSpPr>
      <dsp:spPr>
        <a:xfrm>
          <a:off x="0" y="948218"/>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de-DE" sz="1900" kern="1200"/>
            <a:t>Dieser entscheidet dann, ob der Arzt oder Ärztin Sie behandeln darf</a:t>
          </a:r>
          <a:endParaRPr lang="en-US" sz="1900" kern="1200"/>
        </a:p>
      </dsp:txBody>
      <dsp:txXfrm>
        <a:off x="0" y="948218"/>
        <a:ext cx="5811128" cy="945445"/>
      </dsp:txXfrm>
    </dsp:sp>
    <dsp:sp modelId="{3A82F100-72CE-2D44-9D25-DA5EC5EE65C7}">
      <dsp:nvSpPr>
        <dsp:cNvPr id="0" name=""/>
        <dsp:cNvSpPr/>
      </dsp:nvSpPr>
      <dsp:spPr>
        <a:xfrm>
          <a:off x="0" y="1893663"/>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8331515-E54D-C64C-B9C0-E830F7302ED3}">
      <dsp:nvSpPr>
        <dsp:cNvPr id="0" name=""/>
        <dsp:cNvSpPr/>
      </dsp:nvSpPr>
      <dsp:spPr>
        <a:xfrm>
          <a:off x="0" y="1893663"/>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de-DE" sz="1900" kern="1200"/>
            <a:t>Deshalb immer besser vorher selber entscheiden</a:t>
          </a:r>
          <a:endParaRPr lang="en-US" sz="1900" kern="1200"/>
        </a:p>
      </dsp:txBody>
      <dsp:txXfrm>
        <a:off x="0" y="1893663"/>
        <a:ext cx="5811128" cy="945445"/>
      </dsp:txXfrm>
    </dsp:sp>
    <dsp:sp modelId="{4889CFC4-66A9-A447-AF76-AA4179FFA033}">
      <dsp:nvSpPr>
        <dsp:cNvPr id="0" name=""/>
        <dsp:cNvSpPr/>
      </dsp:nvSpPr>
      <dsp:spPr>
        <a:xfrm>
          <a:off x="0" y="2839109"/>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39B57CC-EB19-B74A-BAF5-CAB1118EAB55}">
      <dsp:nvSpPr>
        <dsp:cNvPr id="0" name=""/>
        <dsp:cNvSpPr/>
      </dsp:nvSpPr>
      <dsp:spPr>
        <a:xfrm>
          <a:off x="0" y="2839109"/>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de-DE" sz="1900" kern="1200" dirty="0"/>
            <a:t>Ausnahme: </a:t>
          </a:r>
          <a:r>
            <a:rPr lang="de-DE" sz="1900" kern="1200" dirty="0" smtClean="0"/>
            <a:t>seit </a:t>
          </a:r>
          <a:r>
            <a:rPr lang="de-DE" sz="1900" kern="1200" dirty="0"/>
            <a:t>dem 01.01.2023 gibt es das Not-Vertretungsrecht für Eheleute und eingetragene Lebensgemeinschaften</a:t>
          </a:r>
          <a:endParaRPr lang="en-US" sz="1900" kern="1200" dirty="0"/>
        </a:p>
      </dsp:txBody>
      <dsp:txXfrm>
        <a:off x="0" y="2839109"/>
        <a:ext cx="5811128" cy="945445"/>
      </dsp:txXfrm>
    </dsp:sp>
    <dsp:sp modelId="{7B6D7A26-41C0-6347-BA73-EC780A9F0267}">
      <dsp:nvSpPr>
        <dsp:cNvPr id="0" name=""/>
        <dsp:cNvSpPr/>
      </dsp:nvSpPr>
      <dsp:spPr>
        <a:xfrm>
          <a:off x="0" y="3784555"/>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64A386B-E7D5-2C45-B064-10008346A8B0}">
      <dsp:nvSpPr>
        <dsp:cNvPr id="0" name=""/>
        <dsp:cNvSpPr/>
      </dsp:nvSpPr>
      <dsp:spPr>
        <a:xfrm>
          <a:off x="0" y="3784555"/>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de-DE" sz="1900" kern="1200"/>
            <a:t>Maximale Gültigkeit 6 Monate</a:t>
          </a:r>
          <a:endParaRPr lang="en-US" sz="1900" kern="1200"/>
        </a:p>
      </dsp:txBody>
      <dsp:txXfrm>
        <a:off x="0" y="3784555"/>
        <a:ext cx="5811128" cy="945445"/>
      </dsp:txXfrm>
    </dsp:sp>
    <dsp:sp modelId="{63E807EB-1DCE-6745-85F5-9D324148F1E1}">
      <dsp:nvSpPr>
        <dsp:cNvPr id="0" name=""/>
        <dsp:cNvSpPr/>
      </dsp:nvSpPr>
      <dsp:spPr>
        <a:xfrm>
          <a:off x="0" y="4730000"/>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CFB36D7-85E9-7D46-A852-E14284625290}">
      <dsp:nvSpPr>
        <dsp:cNvPr id="0" name=""/>
        <dsp:cNvSpPr/>
      </dsp:nvSpPr>
      <dsp:spPr>
        <a:xfrm>
          <a:off x="0" y="4730000"/>
          <a:ext cx="5811128" cy="9454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t" anchorCtr="0">
          <a:noAutofit/>
        </a:bodyPr>
        <a:lstStyle/>
        <a:p>
          <a:pPr lvl="0" algn="l" defTabSz="844550">
            <a:lnSpc>
              <a:spcPct val="90000"/>
            </a:lnSpc>
            <a:spcBef>
              <a:spcPct val="0"/>
            </a:spcBef>
            <a:spcAft>
              <a:spcPct val="35000"/>
            </a:spcAft>
          </a:pPr>
          <a:r>
            <a:rPr lang="de-DE" sz="1900" kern="1200"/>
            <a:t>Danach wird ein Betreuer bestellt</a:t>
          </a:r>
          <a:endParaRPr lang="en-US" sz="1900" kern="1200"/>
        </a:p>
      </dsp:txBody>
      <dsp:txXfrm>
        <a:off x="0" y="4730000"/>
        <a:ext cx="5811128" cy="94544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23CEB5-894F-E44C-9985-BD2904B8D8E2}">
      <dsp:nvSpPr>
        <dsp:cNvPr id="0" name=""/>
        <dsp:cNvSpPr/>
      </dsp:nvSpPr>
      <dsp:spPr>
        <a:xfrm>
          <a:off x="0" y="142709"/>
          <a:ext cx="5811128" cy="26676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de-DE" sz="2000" kern="1200"/>
            <a:t>(2) Liegt keine Patientenverfügung vor oder treffen die Festlegungen einer Patientenverfügung nicht auf die aktuelle Lebens- und Behandlungssituation zu, hat der Betreuer die Behandlungswünsche oder den mutmaßlichen Willen des Betreuten festzustellen und auf dieser Grundlage zu entscheiden ,ob er in eine ärztlichen Maßnahme nach Absatz 1 einwilligt oder untersagt.</a:t>
          </a:r>
          <a:endParaRPr lang="en-US" sz="2000" kern="1200"/>
        </a:p>
      </dsp:txBody>
      <dsp:txXfrm>
        <a:off x="130221" y="272930"/>
        <a:ext cx="5550686" cy="2407158"/>
      </dsp:txXfrm>
    </dsp:sp>
    <dsp:sp modelId="{841AB5F4-5F9F-2047-82B4-1BBBA1209874}">
      <dsp:nvSpPr>
        <dsp:cNvPr id="0" name=""/>
        <dsp:cNvSpPr/>
      </dsp:nvSpPr>
      <dsp:spPr>
        <a:xfrm>
          <a:off x="0" y="2867909"/>
          <a:ext cx="5811128" cy="266760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de-DE" sz="2000" kern="1200"/>
            <a:t>Der mutmaßliche Wille ist aufgrund konkreter Anhaltspunkte zu ermitteln. Zu berücksichtigen. Zu berücksichtigen sind insbesondere frühere mündliche oder schriftliche Äußerungen, ethische oder religiöse Überzeugungen und sonstige persönliche Wervorstellungen des Betreuten</a:t>
          </a:r>
          <a:endParaRPr lang="en-US" sz="2000" kern="1200"/>
        </a:p>
      </dsp:txBody>
      <dsp:txXfrm>
        <a:off x="130221" y="2998130"/>
        <a:ext cx="5550686" cy="240715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623FE4-C26A-5E41-8A4E-F7C89577976B}">
      <dsp:nvSpPr>
        <dsp:cNvPr id="0" name=""/>
        <dsp:cNvSpPr/>
      </dsp:nvSpPr>
      <dsp:spPr>
        <a:xfrm>
          <a:off x="28" y="1693879"/>
          <a:ext cx="2715453" cy="871295"/>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88950">
            <a:lnSpc>
              <a:spcPct val="90000"/>
            </a:lnSpc>
            <a:spcBef>
              <a:spcPct val="0"/>
            </a:spcBef>
            <a:spcAft>
              <a:spcPct val="35000"/>
            </a:spcAft>
          </a:pPr>
          <a:r>
            <a:rPr lang="de-DE" sz="1100" kern="1200"/>
            <a:t>(3) Die Absätze 1 und 2 gelten unabhängig von Art und Stadium einer Erkrankung des Betreuten.</a:t>
          </a:r>
          <a:endParaRPr lang="en-US" sz="1100" kern="1200"/>
        </a:p>
      </dsp:txBody>
      <dsp:txXfrm>
        <a:off x="28" y="1693879"/>
        <a:ext cx="2715453" cy="871295"/>
      </dsp:txXfrm>
    </dsp:sp>
    <dsp:sp modelId="{E7CA8AF6-E3E1-504A-97FE-4D23B86A9A45}">
      <dsp:nvSpPr>
        <dsp:cNvPr id="0" name=""/>
        <dsp:cNvSpPr/>
      </dsp:nvSpPr>
      <dsp:spPr>
        <a:xfrm>
          <a:off x="28" y="2565174"/>
          <a:ext cx="2715453" cy="1419164"/>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8FA5BD42-9879-B243-B191-6C1F58C2C50C}">
      <dsp:nvSpPr>
        <dsp:cNvPr id="0" name=""/>
        <dsp:cNvSpPr/>
      </dsp:nvSpPr>
      <dsp:spPr>
        <a:xfrm>
          <a:off x="3095645" y="1693879"/>
          <a:ext cx="2715453" cy="871295"/>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8232" tIns="44704" rIns="78232" bIns="44704" numCol="1" spcCol="1270" anchor="ctr" anchorCtr="0">
          <a:noAutofit/>
        </a:bodyPr>
        <a:lstStyle/>
        <a:p>
          <a:pPr lvl="0" algn="ctr" defTabSz="488950">
            <a:lnSpc>
              <a:spcPct val="90000"/>
            </a:lnSpc>
            <a:spcBef>
              <a:spcPct val="0"/>
            </a:spcBef>
            <a:spcAft>
              <a:spcPct val="35000"/>
            </a:spcAft>
          </a:pPr>
          <a:r>
            <a:rPr lang="de-DE" sz="1100" kern="1200"/>
            <a:t>:(4) Der Betreuer soll den Betreuten in geeigneten Fällen auf die    Möglichkeit einer Patientenverfügung hinweisen und ihn auf diesen Wunsch bei der Einrichtung einer Patientenverfügung unterstützen.</a:t>
          </a:r>
          <a:endParaRPr lang="en-US" sz="1100" kern="1200"/>
        </a:p>
      </dsp:txBody>
      <dsp:txXfrm>
        <a:off x="3095645" y="1693879"/>
        <a:ext cx="2715453" cy="871295"/>
      </dsp:txXfrm>
    </dsp:sp>
    <dsp:sp modelId="{4C5461DE-3F05-8F4D-A10B-8226E8CCEC6F}">
      <dsp:nvSpPr>
        <dsp:cNvPr id="0" name=""/>
        <dsp:cNvSpPr/>
      </dsp:nvSpPr>
      <dsp:spPr>
        <a:xfrm>
          <a:off x="3095645" y="2565174"/>
          <a:ext cx="2715453" cy="1419164"/>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8674" tIns="58674" rIns="78232" bIns="88011" numCol="1" spcCol="1270" anchor="t" anchorCtr="0">
          <a:noAutofit/>
        </a:bodyPr>
        <a:lstStyle/>
        <a:p>
          <a:pPr marL="57150" lvl="1" indent="-57150" algn="l" defTabSz="488950">
            <a:lnSpc>
              <a:spcPct val="90000"/>
            </a:lnSpc>
            <a:spcBef>
              <a:spcPct val="0"/>
            </a:spcBef>
            <a:spcAft>
              <a:spcPct val="15000"/>
            </a:spcAft>
            <a:buChar char="••"/>
          </a:pPr>
          <a:r>
            <a:rPr lang="de-DE" sz="1100" kern="1200"/>
            <a:t>(5) Niemand kann zur Einrichtung einer Patientenverfügung verpflichtet werden . Die Einrichtung oder Vorlage einer Patientenverfügung darf nicht zur Bedienung eines Vertragsabschluss gemacht werden.</a:t>
          </a:r>
          <a:endParaRPr lang="en-US" sz="1100" kern="1200"/>
        </a:p>
        <a:p>
          <a:pPr marL="57150" lvl="1" indent="-57150" algn="l" defTabSz="488950">
            <a:lnSpc>
              <a:spcPct val="90000"/>
            </a:lnSpc>
            <a:spcBef>
              <a:spcPct val="0"/>
            </a:spcBef>
            <a:spcAft>
              <a:spcPct val="15000"/>
            </a:spcAft>
            <a:buChar char="••"/>
          </a:pPr>
          <a:r>
            <a:rPr lang="de-DE" sz="1100" kern="1200"/>
            <a:t>(6)Die Absätze 1 bis 3 gelten für die Bevollmächtigen entsprechend</a:t>
          </a:r>
          <a:endParaRPr lang="en-US" sz="1100" kern="1200"/>
        </a:p>
      </dsp:txBody>
      <dsp:txXfrm>
        <a:off x="3095645" y="2565174"/>
        <a:ext cx="2715453" cy="141916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704C93-16AA-5344-94DA-FD13B3B43A87}">
      <dsp:nvSpPr>
        <dsp:cNvPr id="0" name=""/>
        <dsp:cNvSpPr/>
      </dsp:nvSpPr>
      <dsp:spPr>
        <a:xfrm>
          <a:off x="0" y="693"/>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742D6B0-618E-0D45-BEE3-BCCB54A36803}">
      <dsp:nvSpPr>
        <dsp:cNvPr id="0" name=""/>
        <dsp:cNvSpPr/>
      </dsp:nvSpPr>
      <dsp:spPr>
        <a:xfrm>
          <a:off x="0" y="693"/>
          <a:ext cx="5811128" cy="11353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de-DE" sz="2500" kern="1200"/>
            <a:t>Ich kann nicht mehr selber entscheiden</a:t>
          </a:r>
          <a:endParaRPr lang="en-US" sz="2500" kern="1200"/>
        </a:p>
      </dsp:txBody>
      <dsp:txXfrm>
        <a:off x="0" y="693"/>
        <a:ext cx="5811128" cy="1135366"/>
      </dsp:txXfrm>
    </dsp:sp>
    <dsp:sp modelId="{FD84D093-2168-1446-9D47-0C4A03D5204E}">
      <dsp:nvSpPr>
        <dsp:cNvPr id="0" name=""/>
        <dsp:cNvSpPr/>
      </dsp:nvSpPr>
      <dsp:spPr>
        <a:xfrm>
          <a:off x="0" y="1136059"/>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98607E7-A7E9-9443-8620-C08715C575E1}">
      <dsp:nvSpPr>
        <dsp:cNvPr id="0" name=""/>
        <dsp:cNvSpPr/>
      </dsp:nvSpPr>
      <dsp:spPr>
        <a:xfrm>
          <a:off x="0" y="1136059"/>
          <a:ext cx="5811128" cy="11353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de-DE" sz="2500" kern="1200"/>
            <a:t>Steht was passieren soll, wenn wichtige Entscheidungen getroffen werden müssen</a:t>
          </a:r>
          <a:endParaRPr lang="en-US" sz="2500" kern="1200"/>
        </a:p>
      </dsp:txBody>
      <dsp:txXfrm>
        <a:off x="0" y="1136059"/>
        <a:ext cx="5811128" cy="1135366"/>
      </dsp:txXfrm>
    </dsp:sp>
    <dsp:sp modelId="{3AC50FBE-FD47-0F4F-9E6C-423E5602D515}">
      <dsp:nvSpPr>
        <dsp:cNvPr id="0" name=""/>
        <dsp:cNvSpPr/>
      </dsp:nvSpPr>
      <dsp:spPr>
        <a:xfrm>
          <a:off x="0" y="2271426"/>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0383AD-FCC2-7043-B509-0DE61BF4F84F}">
      <dsp:nvSpPr>
        <dsp:cNvPr id="0" name=""/>
        <dsp:cNvSpPr/>
      </dsp:nvSpPr>
      <dsp:spPr>
        <a:xfrm>
          <a:off x="0" y="2271426"/>
          <a:ext cx="5811128" cy="11353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de-DE" sz="2500" kern="1200" dirty="0"/>
            <a:t>Ich kann selber </a:t>
          </a:r>
          <a:r>
            <a:rPr lang="de-DE" sz="2500" kern="1200" dirty="0" smtClean="0"/>
            <a:t>entscheiden, </a:t>
          </a:r>
          <a:r>
            <a:rPr lang="de-DE" sz="2500" kern="1200" dirty="0"/>
            <a:t>wer meine Betreuung übernimmt</a:t>
          </a:r>
          <a:endParaRPr lang="en-US" sz="2500" kern="1200" dirty="0"/>
        </a:p>
      </dsp:txBody>
      <dsp:txXfrm>
        <a:off x="0" y="2271426"/>
        <a:ext cx="5811128" cy="1135366"/>
      </dsp:txXfrm>
    </dsp:sp>
    <dsp:sp modelId="{93EF8900-571F-EC41-AB11-8472A528CBD1}">
      <dsp:nvSpPr>
        <dsp:cNvPr id="0" name=""/>
        <dsp:cNvSpPr/>
      </dsp:nvSpPr>
      <dsp:spPr>
        <a:xfrm>
          <a:off x="0" y="3406792"/>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D75EEE-5D79-2448-AFD8-9CEA7A61654B}">
      <dsp:nvSpPr>
        <dsp:cNvPr id="0" name=""/>
        <dsp:cNvSpPr/>
      </dsp:nvSpPr>
      <dsp:spPr>
        <a:xfrm>
          <a:off x="0" y="3406792"/>
          <a:ext cx="5811128" cy="11353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de-DE" sz="2500" kern="1200"/>
            <a:t>Wird aber vom Gericht überprüft</a:t>
          </a:r>
          <a:endParaRPr lang="en-US" sz="2500" kern="1200"/>
        </a:p>
      </dsp:txBody>
      <dsp:txXfrm>
        <a:off x="0" y="3406792"/>
        <a:ext cx="5811128" cy="1135366"/>
      </dsp:txXfrm>
    </dsp:sp>
    <dsp:sp modelId="{08C2E034-AD8E-C141-B5DB-7603EB627C64}">
      <dsp:nvSpPr>
        <dsp:cNvPr id="0" name=""/>
        <dsp:cNvSpPr/>
      </dsp:nvSpPr>
      <dsp:spPr>
        <a:xfrm>
          <a:off x="0" y="4542159"/>
          <a:ext cx="5811128" cy="0"/>
        </a:xfrm>
        <a:prstGeom prst="line">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39373CA-4046-9649-83EF-280478D97D77}">
      <dsp:nvSpPr>
        <dsp:cNvPr id="0" name=""/>
        <dsp:cNvSpPr/>
      </dsp:nvSpPr>
      <dsp:spPr>
        <a:xfrm>
          <a:off x="0" y="4542159"/>
          <a:ext cx="5811128" cy="11353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lvl="0" algn="l" defTabSz="1111250">
            <a:lnSpc>
              <a:spcPct val="90000"/>
            </a:lnSpc>
            <a:spcBef>
              <a:spcPct val="0"/>
            </a:spcBef>
            <a:spcAft>
              <a:spcPct val="35000"/>
            </a:spcAft>
          </a:pPr>
          <a:r>
            <a:rPr lang="de-DE" sz="2500" kern="1200"/>
            <a:t>Ansonsten wird mir ein Betreuer vom Gericht gestellt</a:t>
          </a:r>
          <a:endParaRPr lang="en-US" sz="2500" kern="1200"/>
        </a:p>
      </dsp:txBody>
      <dsp:txXfrm>
        <a:off x="0" y="4542159"/>
        <a:ext cx="5811128" cy="1135366"/>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F3E909B-4D87-C155-B9A5-6AC5ABBA44B9}"/>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xmlns="" id="{90E7C440-7C48-533E-FB91-9F61C6CBDD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xmlns="" id="{F6D97C1A-B8E6-D36E-E879-41881828D2D9}"/>
              </a:ext>
            </a:extLst>
          </p:cNvPr>
          <p:cNvSpPr>
            <a:spLocks noGrp="1"/>
          </p:cNvSpPr>
          <p:nvPr>
            <p:ph type="dt" sz="half" idx="10"/>
          </p:nvPr>
        </p:nvSpPr>
        <p:spPr/>
        <p:txBody>
          <a:bodyPr/>
          <a:lstStyle/>
          <a:p>
            <a:fld id="{2FA4F4D1-1652-A740-9F8B-868148FE765A}" type="datetimeFigureOut">
              <a:rPr lang="de-DE" smtClean="0"/>
              <a:t>31.05.2023</a:t>
            </a:fld>
            <a:endParaRPr lang="de-DE"/>
          </a:p>
        </p:txBody>
      </p:sp>
      <p:sp>
        <p:nvSpPr>
          <p:cNvPr id="5" name="Fußzeilenplatzhalter 4">
            <a:extLst>
              <a:ext uri="{FF2B5EF4-FFF2-40B4-BE49-F238E27FC236}">
                <a16:creationId xmlns:a16="http://schemas.microsoft.com/office/drawing/2014/main" xmlns="" id="{49894C76-D489-F1EE-5238-59CB26609B4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0AD8E21B-18C5-C2F5-64BE-38661879B3E5}"/>
              </a:ext>
            </a:extLst>
          </p:cNvPr>
          <p:cNvSpPr>
            <a:spLocks noGrp="1"/>
          </p:cNvSpPr>
          <p:nvPr>
            <p:ph type="sldNum" sz="quarter" idx="12"/>
          </p:nvPr>
        </p:nvSpPr>
        <p:spPr/>
        <p:txBody>
          <a:bodyPr/>
          <a:lstStyle/>
          <a:p>
            <a:fld id="{EAB257D5-AEE4-8C42-ACEB-9BC661BAF94B}" type="slidenum">
              <a:rPr lang="de-DE" smtClean="0"/>
              <a:t>‹Nr.›</a:t>
            </a:fld>
            <a:endParaRPr lang="de-DE"/>
          </a:p>
        </p:txBody>
      </p:sp>
    </p:spTree>
    <p:extLst>
      <p:ext uri="{BB962C8B-B14F-4D97-AF65-F5344CB8AC3E}">
        <p14:creationId xmlns:p14="http://schemas.microsoft.com/office/powerpoint/2010/main" val="12176704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D86B761-B7B6-B3A9-F9EE-309B3999421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xmlns="" id="{422D5826-F8A4-A089-3C6D-39826E952A9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26787B29-0C14-20C8-7B97-5A590FCDF25F}"/>
              </a:ext>
            </a:extLst>
          </p:cNvPr>
          <p:cNvSpPr>
            <a:spLocks noGrp="1"/>
          </p:cNvSpPr>
          <p:nvPr>
            <p:ph type="dt" sz="half" idx="10"/>
          </p:nvPr>
        </p:nvSpPr>
        <p:spPr/>
        <p:txBody>
          <a:bodyPr/>
          <a:lstStyle/>
          <a:p>
            <a:fld id="{2FA4F4D1-1652-A740-9F8B-868148FE765A}" type="datetimeFigureOut">
              <a:rPr lang="de-DE" smtClean="0"/>
              <a:t>31.05.2023</a:t>
            </a:fld>
            <a:endParaRPr lang="de-DE"/>
          </a:p>
        </p:txBody>
      </p:sp>
      <p:sp>
        <p:nvSpPr>
          <p:cNvPr id="5" name="Fußzeilenplatzhalter 4">
            <a:extLst>
              <a:ext uri="{FF2B5EF4-FFF2-40B4-BE49-F238E27FC236}">
                <a16:creationId xmlns:a16="http://schemas.microsoft.com/office/drawing/2014/main" xmlns="" id="{075F9DCA-6E7E-4199-F134-EBCF5BB18FF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039BB898-E1BD-4CB9-FE1F-50C8F4F0C224}"/>
              </a:ext>
            </a:extLst>
          </p:cNvPr>
          <p:cNvSpPr>
            <a:spLocks noGrp="1"/>
          </p:cNvSpPr>
          <p:nvPr>
            <p:ph type="sldNum" sz="quarter" idx="12"/>
          </p:nvPr>
        </p:nvSpPr>
        <p:spPr/>
        <p:txBody>
          <a:bodyPr/>
          <a:lstStyle/>
          <a:p>
            <a:fld id="{EAB257D5-AEE4-8C42-ACEB-9BC661BAF94B}" type="slidenum">
              <a:rPr lang="de-DE" smtClean="0"/>
              <a:t>‹Nr.›</a:t>
            </a:fld>
            <a:endParaRPr lang="de-DE"/>
          </a:p>
        </p:txBody>
      </p:sp>
    </p:spTree>
    <p:extLst>
      <p:ext uri="{BB962C8B-B14F-4D97-AF65-F5344CB8AC3E}">
        <p14:creationId xmlns:p14="http://schemas.microsoft.com/office/powerpoint/2010/main" val="186489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E2172C06-6905-8E25-0C63-E4BA7B636C3F}"/>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xmlns="" id="{AEA5FC94-2E86-F076-7F6C-1864041C95AA}"/>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1E6C5BBA-ED20-A175-CC31-84737CA0E96F}"/>
              </a:ext>
            </a:extLst>
          </p:cNvPr>
          <p:cNvSpPr>
            <a:spLocks noGrp="1"/>
          </p:cNvSpPr>
          <p:nvPr>
            <p:ph type="dt" sz="half" idx="10"/>
          </p:nvPr>
        </p:nvSpPr>
        <p:spPr/>
        <p:txBody>
          <a:bodyPr/>
          <a:lstStyle/>
          <a:p>
            <a:fld id="{2FA4F4D1-1652-A740-9F8B-868148FE765A}" type="datetimeFigureOut">
              <a:rPr lang="de-DE" smtClean="0"/>
              <a:t>31.05.2023</a:t>
            </a:fld>
            <a:endParaRPr lang="de-DE"/>
          </a:p>
        </p:txBody>
      </p:sp>
      <p:sp>
        <p:nvSpPr>
          <p:cNvPr id="5" name="Fußzeilenplatzhalter 4">
            <a:extLst>
              <a:ext uri="{FF2B5EF4-FFF2-40B4-BE49-F238E27FC236}">
                <a16:creationId xmlns:a16="http://schemas.microsoft.com/office/drawing/2014/main" xmlns="" id="{C655503C-A17F-DAB0-13E3-3F8505CB9C2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53C7817F-D8D5-ACB6-A58B-CFC37CA135B5}"/>
              </a:ext>
            </a:extLst>
          </p:cNvPr>
          <p:cNvSpPr>
            <a:spLocks noGrp="1"/>
          </p:cNvSpPr>
          <p:nvPr>
            <p:ph type="sldNum" sz="quarter" idx="12"/>
          </p:nvPr>
        </p:nvSpPr>
        <p:spPr/>
        <p:txBody>
          <a:bodyPr/>
          <a:lstStyle/>
          <a:p>
            <a:fld id="{EAB257D5-AEE4-8C42-ACEB-9BC661BAF94B}" type="slidenum">
              <a:rPr lang="de-DE" smtClean="0"/>
              <a:t>‹Nr.›</a:t>
            </a:fld>
            <a:endParaRPr lang="de-DE"/>
          </a:p>
        </p:txBody>
      </p:sp>
    </p:spTree>
    <p:extLst>
      <p:ext uri="{BB962C8B-B14F-4D97-AF65-F5344CB8AC3E}">
        <p14:creationId xmlns:p14="http://schemas.microsoft.com/office/powerpoint/2010/main" val="16296465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642F5A0-16D4-08CB-F735-CB6E8E960DE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AAC2DCAD-A749-6A53-E18E-0FF1546853F3}"/>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4E9601E5-62A8-8325-3636-0D1FAF9CD0FF}"/>
              </a:ext>
            </a:extLst>
          </p:cNvPr>
          <p:cNvSpPr>
            <a:spLocks noGrp="1"/>
          </p:cNvSpPr>
          <p:nvPr>
            <p:ph type="dt" sz="half" idx="10"/>
          </p:nvPr>
        </p:nvSpPr>
        <p:spPr/>
        <p:txBody>
          <a:bodyPr/>
          <a:lstStyle/>
          <a:p>
            <a:fld id="{2FA4F4D1-1652-A740-9F8B-868148FE765A}" type="datetimeFigureOut">
              <a:rPr lang="de-DE" smtClean="0"/>
              <a:t>31.05.2023</a:t>
            </a:fld>
            <a:endParaRPr lang="de-DE"/>
          </a:p>
        </p:txBody>
      </p:sp>
      <p:sp>
        <p:nvSpPr>
          <p:cNvPr id="5" name="Fußzeilenplatzhalter 4">
            <a:extLst>
              <a:ext uri="{FF2B5EF4-FFF2-40B4-BE49-F238E27FC236}">
                <a16:creationId xmlns:a16="http://schemas.microsoft.com/office/drawing/2014/main" xmlns="" id="{8C16A915-4068-152D-B60A-5A138805241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EE3463D2-DE7C-6A2D-E4FB-5F6F6D0E8307}"/>
              </a:ext>
            </a:extLst>
          </p:cNvPr>
          <p:cNvSpPr>
            <a:spLocks noGrp="1"/>
          </p:cNvSpPr>
          <p:nvPr>
            <p:ph type="sldNum" sz="quarter" idx="12"/>
          </p:nvPr>
        </p:nvSpPr>
        <p:spPr/>
        <p:txBody>
          <a:bodyPr/>
          <a:lstStyle/>
          <a:p>
            <a:fld id="{EAB257D5-AEE4-8C42-ACEB-9BC661BAF94B}" type="slidenum">
              <a:rPr lang="de-DE" smtClean="0"/>
              <a:t>‹Nr.›</a:t>
            </a:fld>
            <a:endParaRPr lang="de-DE"/>
          </a:p>
        </p:txBody>
      </p:sp>
    </p:spTree>
    <p:extLst>
      <p:ext uri="{BB962C8B-B14F-4D97-AF65-F5344CB8AC3E}">
        <p14:creationId xmlns:p14="http://schemas.microsoft.com/office/powerpoint/2010/main" val="12000416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46CD0FB-65DB-34F3-A7F0-987841754F51}"/>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xmlns="" id="{B5EC5D4D-B4CB-7774-79A4-513F49C642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xmlns="" id="{76B56676-E728-8A49-20CC-75E9F8BABFD5}"/>
              </a:ext>
            </a:extLst>
          </p:cNvPr>
          <p:cNvSpPr>
            <a:spLocks noGrp="1"/>
          </p:cNvSpPr>
          <p:nvPr>
            <p:ph type="dt" sz="half" idx="10"/>
          </p:nvPr>
        </p:nvSpPr>
        <p:spPr/>
        <p:txBody>
          <a:bodyPr/>
          <a:lstStyle/>
          <a:p>
            <a:fld id="{2FA4F4D1-1652-A740-9F8B-868148FE765A}" type="datetimeFigureOut">
              <a:rPr lang="de-DE" smtClean="0"/>
              <a:t>31.05.2023</a:t>
            </a:fld>
            <a:endParaRPr lang="de-DE"/>
          </a:p>
        </p:txBody>
      </p:sp>
      <p:sp>
        <p:nvSpPr>
          <p:cNvPr id="5" name="Fußzeilenplatzhalter 4">
            <a:extLst>
              <a:ext uri="{FF2B5EF4-FFF2-40B4-BE49-F238E27FC236}">
                <a16:creationId xmlns:a16="http://schemas.microsoft.com/office/drawing/2014/main" xmlns="" id="{198A8E93-047D-79C7-83C2-8F30036B17D7}"/>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56D681A8-54A1-C81A-E6CB-B500D982EDC1}"/>
              </a:ext>
            </a:extLst>
          </p:cNvPr>
          <p:cNvSpPr>
            <a:spLocks noGrp="1"/>
          </p:cNvSpPr>
          <p:nvPr>
            <p:ph type="sldNum" sz="quarter" idx="12"/>
          </p:nvPr>
        </p:nvSpPr>
        <p:spPr/>
        <p:txBody>
          <a:bodyPr/>
          <a:lstStyle/>
          <a:p>
            <a:fld id="{EAB257D5-AEE4-8C42-ACEB-9BC661BAF94B}" type="slidenum">
              <a:rPr lang="de-DE" smtClean="0"/>
              <a:t>‹Nr.›</a:t>
            </a:fld>
            <a:endParaRPr lang="de-DE"/>
          </a:p>
        </p:txBody>
      </p:sp>
    </p:spTree>
    <p:extLst>
      <p:ext uri="{BB962C8B-B14F-4D97-AF65-F5344CB8AC3E}">
        <p14:creationId xmlns:p14="http://schemas.microsoft.com/office/powerpoint/2010/main" val="4149976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75AF446-4AA9-E92B-27F1-803F5ECE811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7B08022E-5481-ACB1-87F4-65571D5CBC34}"/>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xmlns="" id="{8F90504B-D1F3-22C1-5F2F-9BB35BD0A0AD}"/>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xmlns="" id="{88501C23-2AB6-4B9A-4D11-DEE81D1E8C39}"/>
              </a:ext>
            </a:extLst>
          </p:cNvPr>
          <p:cNvSpPr>
            <a:spLocks noGrp="1"/>
          </p:cNvSpPr>
          <p:nvPr>
            <p:ph type="dt" sz="half" idx="10"/>
          </p:nvPr>
        </p:nvSpPr>
        <p:spPr/>
        <p:txBody>
          <a:bodyPr/>
          <a:lstStyle/>
          <a:p>
            <a:fld id="{2FA4F4D1-1652-A740-9F8B-868148FE765A}" type="datetimeFigureOut">
              <a:rPr lang="de-DE" smtClean="0"/>
              <a:t>31.05.2023</a:t>
            </a:fld>
            <a:endParaRPr lang="de-DE"/>
          </a:p>
        </p:txBody>
      </p:sp>
      <p:sp>
        <p:nvSpPr>
          <p:cNvPr id="6" name="Fußzeilenplatzhalter 5">
            <a:extLst>
              <a:ext uri="{FF2B5EF4-FFF2-40B4-BE49-F238E27FC236}">
                <a16:creationId xmlns:a16="http://schemas.microsoft.com/office/drawing/2014/main" xmlns="" id="{9D39CB1B-F3B8-4704-37A9-AF84F15F5D9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C2DB87D1-B0A1-E6D0-D168-C9A7CCCFC9BA}"/>
              </a:ext>
            </a:extLst>
          </p:cNvPr>
          <p:cNvSpPr>
            <a:spLocks noGrp="1"/>
          </p:cNvSpPr>
          <p:nvPr>
            <p:ph type="sldNum" sz="quarter" idx="12"/>
          </p:nvPr>
        </p:nvSpPr>
        <p:spPr/>
        <p:txBody>
          <a:bodyPr/>
          <a:lstStyle/>
          <a:p>
            <a:fld id="{EAB257D5-AEE4-8C42-ACEB-9BC661BAF94B}" type="slidenum">
              <a:rPr lang="de-DE" smtClean="0"/>
              <a:t>‹Nr.›</a:t>
            </a:fld>
            <a:endParaRPr lang="de-DE"/>
          </a:p>
        </p:txBody>
      </p:sp>
    </p:spTree>
    <p:extLst>
      <p:ext uri="{BB962C8B-B14F-4D97-AF65-F5344CB8AC3E}">
        <p14:creationId xmlns:p14="http://schemas.microsoft.com/office/powerpoint/2010/main" val="10586633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8A4A66F-8886-1F9B-0C68-BB5B8EEBB55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xmlns="" id="{48E77591-40BE-C02D-391B-26A393A649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xmlns="" id="{C13F19F8-8E18-84CC-CB70-8BFB21ED88D8}"/>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xmlns="" id="{95B9471E-15C8-5FFC-9047-2DB4CB730A2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xmlns="" id="{3D41CDED-52D1-EB6E-1B88-047259133C4A}"/>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xmlns="" id="{5C5B60FD-ED64-BDF7-F34A-E668840D7C45}"/>
              </a:ext>
            </a:extLst>
          </p:cNvPr>
          <p:cNvSpPr>
            <a:spLocks noGrp="1"/>
          </p:cNvSpPr>
          <p:nvPr>
            <p:ph type="dt" sz="half" idx="10"/>
          </p:nvPr>
        </p:nvSpPr>
        <p:spPr/>
        <p:txBody>
          <a:bodyPr/>
          <a:lstStyle/>
          <a:p>
            <a:fld id="{2FA4F4D1-1652-A740-9F8B-868148FE765A}" type="datetimeFigureOut">
              <a:rPr lang="de-DE" smtClean="0"/>
              <a:t>31.05.2023</a:t>
            </a:fld>
            <a:endParaRPr lang="de-DE"/>
          </a:p>
        </p:txBody>
      </p:sp>
      <p:sp>
        <p:nvSpPr>
          <p:cNvPr id="8" name="Fußzeilenplatzhalter 7">
            <a:extLst>
              <a:ext uri="{FF2B5EF4-FFF2-40B4-BE49-F238E27FC236}">
                <a16:creationId xmlns:a16="http://schemas.microsoft.com/office/drawing/2014/main" xmlns="" id="{A20964F3-D6A7-5491-F0F9-82B30C3746C7}"/>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xmlns="" id="{B59C86BC-42F8-6DD1-EB83-C6F8B89A7DDC}"/>
              </a:ext>
            </a:extLst>
          </p:cNvPr>
          <p:cNvSpPr>
            <a:spLocks noGrp="1"/>
          </p:cNvSpPr>
          <p:nvPr>
            <p:ph type="sldNum" sz="quarter" idx="12"/>
          </p:nvPr>
        </p:nvSpPr>
        <p:spPr/>
        <p:txBody>
          <a:bodyPr/>
          <a:lstStyle/>
          <a:p>
            <a:fld id="{EAB257D5-AEE4-8C42-ACEB-9BC661BAF94B}" type="slidenum">
              <a:rPr lang="de-DE" smtClean="0"/>
              <a:t>‹Nr.›</a:t>
            </a:fld>
            <a:endParaRPr lang="de-DE"/>
          </a:p>
        </p:txBody>
      </p:sp>
    </p:spTree>
    <p:extLst>
      <p:ext uri="{BB962C8B-B14F-4D97-AF65-F5344CB8AC3E}">
        <p14:creationId xmlns:p14="http://schemas.microsoft.com/office/powerpoint/2010/main" val="1067781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6FB4C01-590E-50F3-33A4-92D67CEE4EF4}"/>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xmlns="" id="{D9FC1A41-7845-ACD3-BEC3-31D3B7C9AF42}"/>
              </a:ext>
            </a:extLst>
          </p:cNvPr>
          <p:cNvSpPr>
            <a:spLocks noGrp="1"/>
          </p:cNvSpPr>
          <p:nvPr>
            <p:ph type="dt" sz="half" idx="10"/>
          </p:nvPr>
        </p:nvSpPr>
        <p:spPr/>
        <p:txBody>
          <a:bodyPr/>
          <a:lstStyle/>
          <a:p>
            <a:fld id="{2FA4F4D1-1652-A740-9F8B-868148FE765A}" type="datetimeFigureOut">
              <a:rPr lang="de-DE" smtClean="0"/>
              <a:t>31.05.2023</a:t>
            </a:fld>
            <a:endParaRPr lang="de-DE"/>
          </a:p>
        </p:txBody>
      </p:sp>
      <p:sp>
        <p:nvSpPr>
          <p:cNvPr id="4" name="Fußzeilenplatzhalter 3">
            <a:extLst>
              <a:ext uri="{FF2B5EF4-FFF2-40B4-BE49-F238E27FC236}">
                <a16:creationId xmlns:a16="http://schemas.microsoft.com/office/drawing/2014/main" xmlns="" id="{19425C36-C41F-1987-4CFD-5166D6D2298D}"/>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xmlns="" id="{CF4B7A00-EBF1-0195-C4D4-DC2BC260F74D}"/>
              </a:ext>
            </a:extLst>
          </p:cNvPr>
          <p:cNvSpPr>
            <a:spLocks noGrp="1"/>
          </p:cNvSpPr>
          <p:nvPr>
            <p:ph type="sldNum" sz="quarter" idx="12"/>
          </p:nvPr>
        </p:nvSpPr>
        <p:spPr/>
        <p:txBody>
          <a:bodyPr/>
          <a:lstStyle/>
          <a:p>
            <a:fld id="{EAB257D5-AEE4-8C42-ACEB-9BC661BAF94B}" type="slidenum">
              <a:rPr lang="de-DE" smtClean="0"/>
              <a:t>‹Nr.›</a:t>
            </a:fld>
            <a:endParaRPr lang="de-DE"/>
          </a:p>
        </p:txBody>
      </p:sp>
    </p:spTree>
    <p:extLst>
      <p:ext uri="{BB962C8B-B14F-4D97-AF65-F5344CB8AC3E}">
        <p14:creationId xmlns:p14="http://schemas.microsoft.com/office/powerpoint/2010/main" val="1565120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1EF5E22D-6924-C45C-D4A5-97D781DCF823}"/>
              </a:ext>
            </a:extLst>
          </p:cNvPr>
          <p:cNvSpPr>
            <a:spLocks noGrp="1"/>
          </p:cNvSpPr>
          <p:nvPr>
            <p:ph type="dt" sz="half" idx="10"/>
          </p:nvPr>
        </p:nvSpPr>
        <p:spPr/>
        <p:txBody>
          <a:bodyPr/>
          <a:lstStyle/>
          <a:p>
            <a:fld id="{2FA4F4D1-1652-A740-9F8B-868148FE765A}" type="datetimeFigureOut">
              <a:rPr lang="de-DE" smtClean="0"/>
              <a:t>31.05.2023</a:t>
            </a:fld>
            <a:endParaRPr lang="de-DE"/>
          </a:p>
        </p:txBody>
      </p:sp>
      <p:sp>
        <p:nvSpPr>
          <p:cNvPr id="3" name="Fußzeilenplatzhalter 2">
            <a:extLst>
              <a:ext uri="{FF2B5EF4-FFF2-40B4-BE49-F238E27FC236}">
                <a16:creationId xmlns:a16="http://schemas.microsoft.com/office/drawing/2014/main" xmlns="" id="{69F834A6-F63D-8AE6-E328-F68CB5B1D4D6}"/>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xmlns="" id="{86129D0B-51AC-DE51-A6D1-5AE76D3751AB}"/>
              </a:ext>
            </a:extLst>
          </p:cNvPr>
          <p:cNvSpPr>
            <a:spLocks noGrp="1"/>
          </p:cNvSpPr>
          <p:nvPr>
            <p:ph type="sldNum" sz="quarter" idx="12"/>
          </p:nvPr>
        </p:nvSpPr>
        <p:spPr/>
        <p:txBody>
          <a:bodyPr/>
          <a:lstStyle/>
          <a:p>
            <a:fld id="{EAB257D5-AEE4-8C42-ACEB-9BC661BAF94B}" type="slidenum">
              <a:rPr lang="de-DE" smtClean="0"/>
              <a:t>‹Nr.›</a:t>
            </a:fld>
            <a:endParaRPr lang="de-DE"/>
          </a:p>
        </p:txBody>
      </p:sp>
    </p:spTree>
    <p:extLst>
      <p:ext uri="{BB962C8B-B14F-4D97-AF65-F5344CB8AC3E}">
        <p14:creationId xmlns:p14="http://schemas.microsoft.com/office/powerpoint/2010/main" val="1481051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4E7B9D7-40D5-1281-07D3-580C86FE6D2B}"/>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xmlns="" id="{94808A0D-906C-CAEE-B5C3-D1959E4A2E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xmlns="" id="{08B54505-6338-9E2F-C6E0-05FF0868379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AC89E834-2B88-9187-3BC1-2ABD193E3691}"/>
              </a:ext>
            </a:extLst>
          </p:cNvPr>
          <p:cNvSpPr>
            <a:spLocks noGrp="1"/>
          </p:cNvSpPr>
          <p:nvPr>
            <p:ph type="dt" sz="half" idx="10"/>
          </p:nvPr>
        </p:nvSpPr>
        <p:spPr/>
        <p:txBody>
          <a:bodyPr/>
          <a:lstStyle/>
          <a:p>
            <a:fld id="{2FA4F4D1-1652-A740-9F8B-868148FE765A}" type="datetimeFigureOut">
              <a:rPr lang="de-DE" smtClean="0"/>
              <a:t>31.05.2023</a:t>
            </a:fld>
            <a:endParaRPr lang="de-DE"/>
          </a:p>
        </p:txBody>
      </p:sp>
      <p:sp>
        <p:nvSpPr>
          <p:cNvPr id="6" name="Fußzeilenplatzhalter 5">
            <a:extLst>
              <a:ext uri="{FF2B5EF4-FFF2-40B4-BE49-F238E27FC236}">
                <a16:creationId xmlns:a16="http://schemas.microsoft.com/office/drawing/2014/main" xmlns="" id="{2BC35E6E-50CE-1F3F-3597-10C031594CCB}"/>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C086951F-EAE6-2BC3-287E-DD1E08A445A4}"/>
              </a:ext>
            </a:extLst>
          </p:cNvPr>
          <p:cNvSpPr>
            <a:spLocks noGrp="1"/>
          </p:cNvSpPr>
          <p:nvPr>
            <p:ph type="sldNum" sz="quarter" idx="12"/>
          </p:nvPr>
        </p:nvSpPr>
        <p:spPr/>
        <p:txBody>
          <a:bodyPr/>
          <a:lstStyle/>
          <a:p>
            <a:fld id="{EAB257D5-AEE4-8C42-ACEB-9BC661BAF94B}" type="slidenum">
              <a:rPr lang="de-DE" smtClean="0"/>
              <a:t>‹Nr.›</a:t>
            </a:fld>
            <a:endParaRPr lang="de-DE"/>
          </a:p>
        </p:txBody>
      </p:sp>
    </p:spTree>
    <p:extLst>
      <p:ext uri="{BB962C8B-B14F-4D97-AF65-F5344CB8AC3E}">
        <p14:creationId xmlns:p14="http://schemas.microsoft.com/office/powerpoint/2010/main" val="1957082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BF3FB3A-CA2B-623D-6479-2959660F8320}"/>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xmlns="" id="{1D66D2D2-1207-1FC6-C0D1-D921F5E5ECE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xmlns="" id="{726A766F-38C4-9807-477A-ED22A01054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05C4E5DF-C380-665B-2CD1-43E1B41426E3}"/>
              </a:ext>
            </a:extLst>
          </p:cNvPr>
          <p:cNvSpPr>
            <a:spLocks noGrp="1"/>
          </p:cNvSpPr>
          <p:nvPr>
            <p:ph type="dt" sz="half" idx="10"/>
          </p:nvPr>
        </p:nvSpPr>
        <p:spPr/>
        <p:txBody>
          <a:bodyPr/>
          <a:lstStyle/>
          <a:p>
            <a:fld id="{2FA4F4D1-1652-A740-9F8B-868148FE765A}" type="datetimeFigureOut">
              <a:rPr lang="de-DE" smtClean="0"/>
              <a:t>31.05.2023</a:t>
            </a:fld>
            <a:endParaRPr lang="de-DE"/>
          </a:p>
        </p:txBody>
      </p:sp>
      <p:sp>
        <p:nvSpPr>
          <p:cNvPr id="6" name="Fußzeilenplatzhalter 5">
            <a:extLst>
              <a:ext uri="{FF2B5EF4-FFF2-40B4-BE49-F238E27FC236}">
                <a16:creationId xmlns:a16="http://schemas.microsoft.com/office/drawing/2014/main" xmlns="" id="{4B2C36EC-C1BC-FAD5-0968-B7DB8B4C230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97725FF4-B425-20EE-D750-4B32D7BF6C6F}"/>
              </a:ext>
            </a:extLst>
          </p:cNvPr>
          <p:cNvSpPr>
            <a:spLocks noGrp="1"/>
          </p:cNvSpPr>
          <p:nvPr>
            <p:ph type="sldNum" sz="quarter" idx="12"/>
          </p:nvPr>
        </p:nvSpPr>
        <p:spPr/>
        <p:txBody>
          <a:bodyPr/>
          <a:lstStyle/>
          <a:p>
            <a:fld id="{EAB257D5-AEE4-8C42-ACEB-9BC661BAF94B}" type="slidenum">
              <a:rPr lang="de-DE" smtClean="0"/>
              <a:t>‹Nr.›</a:t>
            </a:fld>
            <a:endParaRPr lang="de-DE"/>
          </a:p>
        </p:txBody>
      </p:sp>
    </p:spTree>
    <p:extLst>
      <p:ext uri="{BB962C8B-B14F-4D97-AF65-F5344CB8AC3E}">
        <p14:creationId xmlns:p14="http://schemas.microsoft.com/office/powerpoint/2010/main" val="864278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44B292A4-9AAE-CAE1-FB52-57B2ED7FBF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xmlns="" id="{37F557D4-37DB-789D-EB9F-199E97BA69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96FA8CC5-F59B-A410-DA53-F4E42B54BF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A4F4D1-1652-A740-9F8B-868148FE765A}" type="datetimeFigureOut">
              <a:rPr lang="de-DE" smtClean="0"/>
              <a:t>31.05.2023</a:t>
            </a:fld>
            <a:endParaRPr lang="de-DE"/>
          </a:p>
        </p:txBody>
      </p:sp>
      <p:sp>
        <p:nvSpPr>
          <p:cNvPr id="5" name="Fußzeilenplatzhalter 4">
            <a:extLst>
              <a:ext uri="{FF2B5EF4-FFF2-40B4-BE49-F238E27FC236}">
                <a16:creationId xmlns:a16="http://schemas.microsoft.com/office/drawing/2014/main" xmlns="" id="{72EB8415-9AE8-BD7B-116E-B331C9EACE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xmlns="" id="{424AAFF3-1AEB-387E-FE52-96A76EB35A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B257D5-AEE4-8C42-ACEB-9BC661BAF94B}" type="slidenum">
              <a:rPr lang="de-DE" smtClean="0"/>
              <a:t>‹Nr.›</a:t>
            </a:fld>
            <a:endParaRPr lang="de-DE"/>
          </a:p>
        </p:txBody>
      </p:sp>
    </p:spTree>
    <p:extLst>
      <p:ext uri="{BB962C8B-B14F-4D97-AF65-F5344CB8AC3E}">
        <p14:creationId xmlns:p14="http://schemas.microsoft.com/office/powerpoint/2010/main" val="28452398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D278ADA9-6383-4BDD-80D2-8899A402687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484B7147-B0F6-40ED-B5A2-FF72BC8198B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Rectangle 11">
            <a:extLst>
              <a:ext uri="{FF2B5EF4-FFF2-40B4-BE49-F238E27FC236}">
                <a16:creationId xmlns:a16="http://schemas.microsoft.com/office/drawing/2014/main" xmlns="" id="{B36D2DE0-0628-4A9A-A59D-7BA8B5EB302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xmlns="" id="{48E405C9-94BE-41DA-928C-DEC9A8550E9F}"/>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2815929" y="148929"/>
            <a:ext cx="6560142" cy="656014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 name="Titel 1">
            <a:extLst>
              <a:ext uri="{FF2B5EF4-FFF2-40B4-BE49-F238E27FC236}">
                <a16:creationId xmlns:a16="http://schemas.microsoft.com/office/drawing/2014/main" xmlns="" id="{69AF2E14-FE91-AE4F-9E83-E33E6C40CC2A}"/>
              </a:ext>
            </a:extLst>
          </p:cNvPr>
          <p:cNvSpPr>
            <a:spLocks noGrp="1"/>
          </p:cNvSpPr>
          <p:nvPr>
            <p:ph type="ctrTitle"/>
          </p:nvPr>
        </p:nvSpPr>
        <p:spPr>
          <a:xfrm>
            <a:off x="3315031" y="1380754"/>
            <a:ext cx="5561938" cy="2513516"/>
          </a:xfrm>
        </p:spPr>
        <p:txBody>
          <a:bodyPr>
            <a:normAutofit/>
          </a:bodyPr>
          <a:lstStyle/>
          <a:p>
            <a:r>
              <a:rPr lang="de-DE" sz="2400" dirty="0"/>
              <a:t>Patientenverfügung/</a:t>
            </a:r>
            <a:br>
              <a:rPr lang="de-DE" sz="2400" dirty="0"/>
            </a:br>
            <a:r>
              <a:rPr lang="de-DE" sz="2400" dirty="0"/>
              <a:t>Vorsorgevollmacht/Betreuungsrecht</a:t>
            </a:r>
          </a:p>
        </p:txBody>
      </p:sp>
      <p:sp>
        <p:nvSpPr>
          <p:cNvPr id="3" name="Untertitel 2">
            <a:extLst>
              <a:ext uri="{FF2B5EF4-FFF2-40B4-BE49-F238E27FC236}">
                <a16:creationId xmlns:a16="http://schemas.microsoft.com/office/drawing/2014/main" xmlns="" id="{BC33B8FE-A0E8-5423-1897-4F3886824EEC}"/>
              </a:ext>
            </a:extLst>
          </p:cNvPr>
          <p:cNvSpPr>
            <a:spLocks noGrp="1"/>
          </p:cNvSpPr>
          <p:nvPr>
            <p:ph type="subTitle" idx="1"/>
          </p:nvPr>
        </p:nvSpPr>
        <p:spPr>
          <a:xfrm>
            <a:off x="3315031" y="4076802"/>
            <a:ext cx="5561938" cy="1534587"/>
          </a:xfrm>
        </p:spPr>
        <p:txBody>
          <a:bodyPr>
            <a:normAutofit/>
          </a:bodyPr>
          <a:lstStyle/>
          <a:p>
            <a:r>
              <a:rPr lang="de-DE" dirty="0"/>
              <a:t>Von Dorothee  </a:t>
            </a:r>
            <a:r>
              <a:rPr lang="de-DE" dirty="0" err="1"/>
              <a:t>Lessmann</a:t>
            </a:r>
            <a:endParaRPr lang="de-DE" dirty="0"/>
          </a:p>
        </p:txBody>
      </p:sp>
      <p:sp>
        <p:nvSpPr>
          <p:cNvPr id="16" name="Arc 15">
            <a:extLst>
              <a:ext uri="{FF2B5EF4-FFF2-40B4-BE49-F238E27FC236}">
                <a16:creationId xmlns:a16="http://schemas.microsoft.com/office/drawing/2014/main" xmlns="" id="{D2091A72-D5BB-42AC-8FD3-F7747D90861E}"/>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9222429" flipV="1">
            <a:off x="2494119" y="6170"/>
            <a:ext cx="6816262" cy="6816262"/>
          </a:xfrm>
          <a:prstGeom prst="arc">
            <a:avLst>
              <a:gd name="adj1" fmla="val 16200000"/>
              <a:gd name="adj2" fmla="val 20093138"/>
            </a:avLst>
          </a:prstGeom>
          <a:ln w="127000" cap="rnd">
            <a:solidFill>
              <a:schemeClr val="accent4">
                <a:alpha val="95000"/>
              </a:schemeClr>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8" name="Oval 17">
            <a:extLst>
              <a:ext uri="{FF2B5EF4-FFF2-40B4-BE49-F238E27FC236}">
                <a16:creationId xmlns:a16="http://schemas.microsoft.com/office/drawing/2014/main" xmlns="" id="{6ED12BFC-A737-46AF-8411-481112D54B0C}"/>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8200995" y="5310973"/>
            <a:ext cx="705948" cy="686798"/>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5961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5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827FF362-FC97-4BF5-949B-D4ADFA26E4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el 1">
            <a:extLst>
              <a:ext uri="{FF2B5EF4-FFF2-40B4-BE49-F238E27FC236}">
                <a16:creationId xmlns:a16="http://schemas.microsoft.com/office/drawing/2014/main" xmlns="" id="{90607FA2-DD70-BE51-BB7D-C2EF68E64DCD}"/>
              </a:ext>
            </a:extLst>
          </p:cNvPr>
          <p:cNvSpPr>
            <a:spLocks noGrp="1"/>
          </p:cNvSpPr>
          <p:nvPr>
            <p:ph type="title"/>
          </p:nvPr>
        </p:nvSpPr>
        <p:spPr>
          <a:xfrm>
            <a:off x="841246" y="673770"/>
            <a:ext cx="3644489" cy="2414488"/>
          </a:xfrm>
        </p:spPr>
        <p:txBody>
          <a:bodyPr anchor="t">
            <a:normAutofit/>
          </a:bodyPr>
          <a:lstStyle/>
          <a:p>
            <a:r>
              <a:rPr lang="de-DE" sz="3000">
                <a:solidFill>
                  <a:srgbClr val="FFFFFF"/>
                </a:solidFill>
              </a:rPr>
              <a:t/>
            </a:r>
            <a:br>
              <a:rPr lang="de-DE" sz="3000">
                <a:solidFill>
                  <a:srgbClr val="FFFFFF"/>
                </a:solidFill>
              </a:rPr>
            </a:br>
            <a:r>
              <a:rPr lang="de-DE" sz="3000">
                <a:solidFill>
                  <a:srgbClr val="FFFFFF"/>
                </a:solidFill>
              </a:rPr>
              <a:t>Patientenverfügung – Was steht im Gesetz?</a:t>
            </a:r>
            <a:br>
              <a:rPr lang="de-DE" sz="3000">
                <a:solidFill>
                  <a:srgbClr val="FFFFFF"/>
                </a:solidFill>
              </a:rPr>
            </a:br>
            <a:r>
              <a:rPr lang="de-DE" sz="3000">
                <a:solidFill>
                  <a:srgbClr val="FFFFFF"/>
                </a:solidFill>
              </a:rPr>
              <a:t>BGB - §1901</a:t>
            </a:r>
          </a:p>
        </p:txBody>
      </p:sp>
      <p:sp>
        <p:nvSpPr>
          <p:cNvPr id="3" name="Inhaltsplatzhalter 2">
            <a:extLst>
              <a:ext uri="{FF2B5EF4-FFF2-40B4-BE49-F238E27FC236}">
                <a16:creationId xmlns:a16="http://schemas.microsoft.com/office/drawing/2014/main" xmlns="" id="{CF026C9C-A095-392E-F8FC-96A2986749C7}"/>
              </a:ext>
            </a:extLst>
          </p:cNvPr>
          <p:cNvSpPr>
            <a:spLocks noGrp="1"/>
          </p:cNvSpPr>
          <p:nvPr>
            <p:ph idx="1"/>
          </p:nvPr>
        </p:nvSpPr>
        <p:spPr>
          <a:xfrm>
            <a:off x="6095999" y="882315"/>
            <a:ext cx="5254754" cy="5294647"/>
          </a:xfrm>
        </p:spPr>
        <p:txBody>
          <a:bodyPr>
            <a:normAutofit/>
          </a:bodyPr>
          <a:lstStyle/>
          <a:p>
            <a:pPr marL="0" indent="0">
              <a:buNone/>
            </a:pPr>
            <a:endParaRPr lang="de-DE" sz="2000"/>
          </a:p>
          <a:p>
            <a:pPr marL="0" indent="0">
              <a:buNone/>
            </a:pPr>
            <a:endParaRPr lang="de-DE" sz="2000"/>
          </a:p>
          <a:p>
            <a:r>
              <a:rPr lang="de-DE" sz="2000"/>
              <a:t>(1) Hat ein einwilligungsfähiger Volljähriger für den Fall seiner Einwilligungsfähigkeit schriftlich festgelegt, ob er bestimmte, zum Zeitpunkt der Festlegung noch nicht unmittelbar bevorstehenden Untersuchung seines Gesundheitszustandes, Heilbehandlungen oder ärztliche Eingriffe einwilligt oder sie untersagt, prüft der Betreuer, ob diese Festlegungen auf die aktuelle Lebens- und Behandlungssituation zutreffen Ist dies der Fall, hat der Betreuer den Willen des Betreuten Ausdruck und Geltung zu verschaffen</a:t>
            </a:r>
          </a:p>
        </p:txBody>
      </p:sp>
    </p:spTree>
    <p:extLst>
      <p:ext uri="{BB962C8B-B14F-4D97-AF65-F5344CB8AC3E}">
        <p14:creationId xmlns:p14="http://schemas.microsoft.com/office/powerpoint/2010/main" val="2103900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xmlns="" id="{DB5B423A-57CC-4C58-AA26-8E2E862B03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xmlns="" id="{E3C7098D-1476-DB07-3D48-EC6B2776CE90}"/>
              </a:ext>
            </a:extLst>
          </p:cNvPr>
          <p:cNvSpPr>
            <a:spLocks noGrp="1"/>
          </p:cNvSpPr>
          <p:nvPr>
            <p:ph type="title"/>
          </p:nvPr>
        </p:nvSpPr>
        <p:spPr>
          <a:xfrm>
            <a:off x="838200" y="673770"/>
            <a:ext cx="3220329" cy="2027227"/>
          </a:xfrm>
        </p:spPr>
        <p:txBody>
          <a:bodyPr anchor="t">
            <a:normAutofit/>
          </a:bodyPr>
          <a:lstStyle/>
          <a:p>
            <a:endParaRPr lang="de-DE" sz="5400">
              <a:solidFill>
                <a:srgbClr val="FFFFFF"/>
              </a:solidFill>
            </a:endParaRPr>
          </a:p>
        </p:txBody>
      </p:sp>
      <p:graphicFrame>
        <p:nvGraphicFramePr>
          <p:cNvPr id="5" name="Inhaltsplatzhalter 2">
            <a:extLst>
              <a:ext uri="{FF2B5EF4-FFF2-40B4-BE49-F238E27FC236}">
                <a16:creationId xmlns:a16="http://schemas.microsoft.com/office/drawing/2014/main" xmlns="" id="{0E606CF1-A137-D0EF-183E-E198D0D1CA7A}"/>
              </a:ext>
            </a:extLst>
          </p:cNvPr>
          <p:cNvGraphicFramePr>
            <a:graphicFrameLocks noGrp="1"/>
          </p:cNvGraphicFramePr>
          <p:nvPr>
            <p:ph idx="1"/>
            <p:extLst>
              <p:ext uri="{D42A27DB-BD31-4B8C-83A1-F6EECF244321}">
                <p14:modId xmlns:p14="http://schemas.microsoft.com/office/powerpoint/2010/main" val="1984701489"/>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20326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xmlns="" id="{DB5B423A-57CC-4C58-AA26-8E2E862B03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xmlns="" id="{59E90DC0-9419-924C-0760-F40A2606794D}"/>
              </a:ext>
            </a:extLst>
          </p:cNvPr>
          <p:cNvSpPr>
            <a:spLocks noGrp="1"/>
          </p:cNvSpPr>
          <p:nvPr>
            <p:ph type="title"/>
          </p:nvPr>
        </p:nvSpPr>
        <p:spPr>
          <a:xfrm>
            <a:off x="838200" y="673770"/>
            <a:ext cx="3220329" cy="2027227"/>
          </a:xfrm>
        </p:spPr>
        <p:txBody>
          <a:bodyPr anchor="t">
            <a:normAutofit/>
          </a:bodyPr>
          <a:lstStyle/>
          <a:p>
            <a:endParaRPr lang="de-DE" sz="5400">
              <a:solidFill>
                <a:srgbClr val="FFFFFF"/>
              </a:solidFill>
            </a:endParaRPr>
          </a:p>
        </p:txBody>
      </p:sp>
      <p:graphicFrame>
        <p:nvGraphicFramePr>
          <p:cNvPr id="5" name="Inhaltsplatzhalter 2">
            <a:extLst>
              <a:ext uri="{FF2B5EF4-FFF2-40B4-BE49-F238E27FC236}">
                <a16:creationId xmlns:a16="http://schemas.microsoft.com/office/drawing/2014/main" xmlns="" id="{80C943A0-5399-8F6C-17EC-1445DF163F47}"/>
              </a:ext>
            </a:extLst>
          </p:cNvPr>
          <p:cNvGraphicFramePr>
            <a:graphicFrameLocks noGrp="1"/>
          </p:cNvGraphicFramePr>
          <p:nvPr>
            <p:ph idx="1"/>
            <p:extLst>
              <p:ext uri="{D42A27DB-BD31-4B8C-83A1-F6EECF244321}">
                <p14:modId xmlns:p14="http://schemas.microsoft.com/office/powerpoint/2010/main" val="1888364394"/>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29385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 name="Rectangle 8">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0">
            <a:extLst>
              <a:ext uri="{FF2B5EF4-FFF2-40B4-BE49-F238E27FC236}">
                <a16:creationId xmlns:a16="http://schemas.microsoft.com/office/drawing/2014/main" xmlns="" id="{DB5B423A-57CC-4C58-AA26-8E2E862B03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xmlns="" id="{E0A9EF95-12E0-A3DA-8A83-0305835BEDA8}"/>
              </a:ext>
            </a:extLst>
          </p:cNvPr>
          <p:cNvSpPr>
            <a:spLocks noGrp="1"/>
          </p:cNvSpPr>
          <p:nvPr>
            <p:ph type="title"/>
          </p:nvPr>
        </p:nvSpPr>
        <p:spPr>
          <a:xfrm>
            <a:off x="838200" y="673770"/>
            <a:ext cx="3220329" cy="2027227"/>
          </a:xfrm>
        </p:spPr>
        <p:txBody>
          <a:bodyPr anchor="t">
            <a:normAutofit/>
          </a:bodyPr>
          <a:lstStyle/>
          <a:p>
            <a:r>
              <a:rPr lang="de-DE" sz="2600">
                <a:solidFill>
                  <a:srgbClr val="FFFFFF"/>
                </a:solidFill>
              </a:rPr>
              <a:t>Betreuungsverfügung:</a:t>
            </a:r>
            <a:br>
              <a:rPr lang="de-DE" sz="2600">
                <a:solidFill>
                  <a:srgbClr val="FFFFFF"/>
                </a:solidFill>
              </a:rPr>
            </a:br>
            <a:r>
              <a:rPr lang="de-DE" sz="2600">
                <a:solidFill>
                  <a:srgbClr val="FFFFFF"/>
                </a:solidFill>
              </a:rPr>
              <a:t>Warum?</a:t>
            </a:r>
            <a:br>
              <a:rPr lang="de-DE" sz="2600">
                <a:solidFill>
                  <a:srgbClr val="FFFFFF"/>
                </a:solidFill>
              </a:rPr>
            </a:br>
            <a:endParaRPr lang="de-DE" sz="2600">
              <a:solidFill>
                <a:srgbClr val="FFFFFF"/>
              </a:solidFill>
            </a:endParaRPr>
          </a:p>
        </p:txBody>
      </p:sp>
      <p:graphicFrame>
        <p:nvGraphicFramePr>
          <p:cNvPr id="15" name="Inhaltsplatzhalter 2">
            <a:extLst>
              <a:ext uri="{FF2B5EF4-FFF2-40B4-BE49-F238E27FC236}">
                <a16:creationId xmlns:a16="http://schemas.microsoft.com/office/drawing/2014/main" xmlns="" id="{AD4D81EA-15BA-27F4-845A-AFF86EB48ED5}"/>
              </a:ext>
            </a:extLst>
          </p:cNvPr>
          <p:cNvGraphicFramePr>
            <a:graphicFrameLocks noGrp="1"/>
          </p:cNvGraphicFramePr>
          <p:nvPr>
            <p:ph idx="1"/>
            <p:extLst>
              <p:ext uri="{D42A27DB-BD31-4B8C-83A1-F6EECF244321}">
                <p14:modId xmlns:p14="http://schemas.microsoft.com/office/powerpoint/2010/main" val="2043025361"/>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61738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xmlns="" id="{DB5B423A-57CC-4C58-AA26-8E2E862B03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xmlns="" id="{4748C665-7127-F7ED-05C1-756047334506}"/>
              </a:ext>
            </a:extLst>
          </p:cNvPr>
          <p:cNvSpPr>
            <a:spLocks noGrp="1"/>
          </p:cNvSpPr>
          <p:nvPr>
            <p:ph type="title"/>
          </p:nvPr>
        </p:nvSpPr>
        <p:spPr>
          <a:xfrm>
            <a:off x="838200" y="673770"/>
            <a:ext cx="3220329" cy="2027227"/>
          </a:xfrm>
        </p:spPr>
        <p:txBody>
          <a:bodyPr anchor="t">
            <a:normAutofit/>
          </a:bodyPr>
          <a:lstStyle/>
          <a:p>
            <a:r>
              <a:rPr lang="de-DE" sz="2600">
                <a:solidFill>
                  <a:srgbClr val="FFFFFF"/>
                </a:solidFill>
              </a:rPr>
              <a:t>Betreuungsverfügung Aufgaben</a:t>
            </a:r>
          </a:p>
        </p:txBody>
      </p:sp>
      <p:graphicFrame>
        <p:nvGraphicFramePr>
          <p:cNvPr id="12" name="Inhaltsplatzhalter 2">
            <a:extLst>
              <a:ext uri="{FF2B5EF4-FFF2-40B4-BE49-F238E27FC236}">
                <a16:creationId xmlns:a16="http://schemas.microsoft.com/office/drawing/2014/main" xmlns="" id="{8BA75268-3184-9B87-F639-14EF27C3FB32}"/>
              </a:ext>
            </a:extLst>
          </p:cNvPr>
          <p:cNvGraphicFramePr>
            <a:graphicFrameLocks noGrp="1"/>
          </p:cNvGraphicFramePr>
          <p:nvPr>
            <p:ph idx="1"/>
            <p:extLst>
              <p:ext uri="{D42A27DB-BD31-4B8C-83A1-F6EECF244321}">
                <p14:modId xmlns:p14="http://schemas.microsoft.com/office/powerpoint/2010/main" val="4182897119"/>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249511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xmlns="" id="{DB5B423A-57CC-4C58-AA26-8E2E862B03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xmlns="" id="{10FD267F-7C71-39A8-D72D-CF686AD8EEE4}"/>
              </a:ext>
            </a:extLst>
          </p:cNvPr>
          <p:cNvSpPr>
            <a:spLocks noGrp="1"/>
          </p:cNvSpPr>
          <p:nvPr>
            <p:ph type="title"/>
          </p:nvPr>
        </p:nvSpPr>
        <p:spPr>
          <a:xfrm>
            <a:off x="838200" y="673770"/>
            <a:ext cx="3220329" cy="2027227"/>
          </a:xfrm>
        </p:spPr>
        <p:txBody>
          <a:bodyPr anchor="t">
            <a:normAutofit/>
          </a:bodyPr>
          <a:lstStyle/>
          <a:p>
            <a:r>
              <a:rPr lang="de-DE" sz="3000">
                <a:solidFill>
                  <a:srgbClr val="FFFFFF"/>
                </a:solidFill>
              </a:rPr>
              <a:t>Vorsorgevollmacht: Wozu?</a:t>
            </a:r>
            <a:br>
              <a:rPr lang="de-DE" sz="3000">
                <a:solidFill>
                  <a:srgbClr val="FFFFFF"/>
                </a:solidFill>
              </a:rPr>
            </a:br>
            <a:endParaRPr lang="de-DE" sz="3000">
              <a:solidFill>
                <a:srgbClr val="FFFFFF"/>
              </a:solidFill>
            </a:endParaRPr>
          </a:p>
        </p:txBody>
      </p:sp>
      <p:graphicFrame>
        <p:nvGraphicFramePr>
          <p:cNvPr id="5" name="Inhaltsplatzhalter 2">
            <a:extLst>
              <a:ext uri="{FF2B5EF4-FFF2-40B4-BE49-F238E27FC236}">
                <a16:creationId xmlns:a16="http://schemas.microsoft.com/office/drawing/2014/main" xmlns="" id="{E16C83DB-27D9-20D7-34B0-77D66D3745E3}"/>
              </a:ext>
            </a:extLst>
          </p:cNvPr>
          <p:cNvGraphicFramePr>
            <a:graphicFrameLocks noGrp="1"/>
          </p:cNvGraphicFramePr>
          <p:nvPr>
            <p:ph idx="1"/>
            <p:extLst>
              <p:ext uri="{D42A27DB-BD31-4B8C-83A1-F6EECF244321}">
                <p14:modId xmlns:p14="http://schemas.microsoft.com/office/powerpoint/2010/main" val="1825797807"/>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20154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C9AC63B6-DF52-5580-40FF-E3F2C2146E92}"/>
              </a:ext>
            </a:extLst>
          </p:cNvPr>
          <p:cNvSpPr>
            <a:spLocks noGrp="1"/>
          </p:cNvSpPr>
          <p:nvPr>
            <p:ph type="title"/>
          </p:nvPr>
        </p:nvSpPr>
        <p:spPr>
          <a:xfrm>
            <a:off x="1171074" y="1396686"/>
            <a:ext cx="3240506" cy="4064628"/>
          </a:xfrm>
        </p:spPr>
        <p:txBody>
          <a:bodyPr>
            <a:normAutofit/>
          </a:bodyPr>
          <a:lstStyle/>
          <a:p>
            <a:r>
              <a:rPr lang="de-DE" sz="3100">
                <a:solidFill>
                  <a:srgbClr val="FFFFFF"/>
                </a:solidFill>
              </a:rPr>
              <a:t>Wen kann ich bevollmächtigen?</a:t>
            </a:r>
            <a:br>
              <a:rPr lang="de-DE" sz="3100">
                <a:solidFill>
                  <a:srgbClr val="FFFFFF"/>
                </a:solidFill>
              </a:rPr>
            </a:br>
            <a:endParaRPr lang="de-DE" sz="3100">
              <a:solidFill>
                <a:srgbClr val="FFFFFF"/>
              </a:solidFill>
            </a:endParaRPr>
          </a:p>
        </p:txBody>
      </p:sp>
      <p:sp>
        <p:nvSpPr>
          <p:cNvPr id="12" name="Arc 11">
            <a:extLst>
              <a:ext uri="{FF2B5EF4-FFF2-40B4-BE49-F238E27FC236}">
                <a16:creationId xmlns:a16="http://schemas.microsoft.com/office/drawing/2014/main" xmlns=""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xmlns=""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Inhaltsplatzhalter 2">
            <a:extLst>
              <a:ext uri="{FF2B5EF4-FFF2-40B4-BE49-F238E27FC236}">
                <a16:creationId xmlns:a16="http://schemas.microsoft.com/office/drawing/2014/main" xmlns="" id="{A01B6B1F-1B22-D74E-2653-6999785723EC}"/>
              </a:ext>
            </a:extLst>
          </p:cNvPr>
          <p:cNvSpPr>
            <a:spLocks noGrp="1"/>
          </p:cNvSpPr>
          <p:nvPr>
            <p:ph idx="1"/>
          </p:nvPr>
        </p:nvSpPr>
        <p:spPr>
          <a:xfrm>
            <a:off x="5370153" y="1526033"/>
            <a:ext cx="5536397" cy="3935281"/>
          </a:xfrm>
        </p:spPr>
        <p:txBody>
          <a:bodyPr>
            <a:normAutofit/>
          </a:bodyPr>
          <a:lstStyle/>
          <a:p>
            <a:r>
              <a:rPr lang="de-DE" dirty="0"/>
              <a:t>Eine </a:t>
            </a:r>
            <a:r>
              <a:rPr lang="de-DE" dirty="0" smtClean="0"/>
              <a:t>Person, </a:t>
            </a:r>
            <a:r>
              <a:rPr lang="de-DE" dirty="0"/>
              <a:t>der ich zu 100% vertraue</a:t>
            </a:r>
          </a:p>
          <a:p>
            <a:r>
              <a:rPr lang="de-DE" dirty="0"/>
              <a:t>Kostet viel Kraft und Zeit</a:t>
            </a:r>
          </a:p>
          <a:p>
            <a:r>
              <a:rPr lang="de-DE" dirty="0"/>
              <a:t>Nicht jeder kann kurzfristige Entscheidungen treffen</a:t>
            </a:r>
          </a:p>
          <a:p>
            <a:r>
              <a:rPr lang="de-DE" dirty="0"/>
              <a:t>Betrifft wichtige Entscheidungen des täglichen Lebens</a:t>
            </a:r>
          </a:p>
        </p:txBody>
      </p:sp>
    </p:spTree>
    <p:extLst>
      <p:ext uri="{BB962C8B-B14F-4D97-AF65-F5344CB8AC3E}">
        <p14:creationId xmlns:p14="http://schemas.microsoft.com/office/powerpoint/2010/main" val="41451391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827FF362-FC97-4BF5-949B-D4ADFA26E4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el 1">
            <a:extLst>
              <a:ext uri="{FF2B5EF4-FFF2-40B4-BE49-F238E27FC236}">
                <a16:creationId xmlns:a16="http://schemas.microsoft.com/office/drawing/2014/main" xmlns="" id="{CFB4D755-13A6-3F9C-9E30-A9D1DEC5320F}"/>
              </a:ext>
            </a:extLst>
          </p:cNvPr>
          <p:cNvSpPr>
            <a:spLocks noGrp="1"/>
          </p:cNvSpPr>
          <p:nvPr>
            <p:ph type="title"/>
          </p:nvPr>
        </p:nvSpPr>
        <p:spPr>
          <a:xfrm>
            <a:off x="841246" y="673770"/>
            <a:ext cx="3644489" cy="2414488"/>
          </a:xfrm>
        </p:spPr>
        <p:txBody>
          <a:bodyPr anchor="t">
            <a:normAutofit/>
          </a:bodyPr>
          <a:lstStyle/>
          <a:p>
            <a:r>
              <a:rPr lang="de-DE" sz="3400">
                <a:solidFill>
                  <a:srgbClr val="FFFFFF"/>
                </a:solidFill>
              </a:rPr>
              <a:t>Wie muss eine Vorsorgevollmacht aussehen</a:t>
            </a:r>
          </a:p>
        </p:txBody>
      </p:sp>
      <p:sp>
        <p:nvSpPr>
          <p:cNvPr id="3" name="Inhaltsplatzhalter 2">
            <a:extLst>
              <a:ext uri="{FF2B5EF4-FFF2-40B4-BE49-F238E27FC236}">
                <a16:creationId xmlns:a16="http://schemas.microsoft.com/office/drawing/2014/main" xmlns="" id="{DDD357EE-4B77-4671-FBC1-027D03C248C5}"/>
              </a:ext>
            </a:extLst>
          </p:cNvPr>
          <p:cNvSpPr>
            <a:spLocks noGrp="1"/>
          </p:cNvSpPr>
          <p:nvPr>
            <p:ph idx="1"/>
          </p:nvPr>
        </p:nvSpPr>
        <p:spPr>
          <a:xfrm>
            <a:off x="6095999" y="882315"/>
            <a:ext cx="5254754" cy="5294647"/>
          </a:xfrm>
        </p:spPr>
        <p:txBody>
          <a:bodyPr>
            <a:normAutofit/>
          </a:bodyPr>
          <a:lstStyle/>
          <a:p>
            <a:r>
              <a:rPr lang="de-DE" sz="2200"/>
              <a:t>Muss wie ein Vertrag geschrieben sein (Datum etc.)</a:t>
            </a:r>
          </a:p>
          <a:p>
            <a:r>
              <a:rPr lang="de-DE" sz="2200"/>
              <a:t>Die bevollmächtige Person sollte auch unterschreiben</a:t>
            </a:r>
          </a:p>
          <a:p>
            <a:r>
              <a:rPr lang="de-DE" sz="2200"/>
              <a:t>Vollständige Daten ( Vor- und Zuname, Geburtsdatum und Ort und Adresse)</a:t>
            </a:r>
          </a:p>
          <a:p>
            <a:r>
              <a:rPr lang="de-DE" sz="2200"/>
              <a:t>Für bestimmte Bereiche brauchen Sie eine notarielle Beglaubigung</a:t>
            </a:r>
          </a:p>
        </p:txBody>
      </p:sp>
    </p:spTree>
    <p:extLst>
      <p:ext uri="{BB962C8B-B14F-4D97-AF65-F5344CB8AC3E}">
        <p14:creationId xmlns:p14="http://schemas.microsoft.com/office/powerpoint/2010/main" val="35420449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2554CA6-288E-4202-BC52-2E5A8F0C0AE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CD404713-E9CD-5E90-75FC-50900B6FFD83}"/>
              </a:ext>
            </a:extLst>
          </p:cNvPr>
          <p:cNvSpPr>
            <a:spLocks noGrp="1"/>
          </p:cNvSpPr>
          <p:nvPr>
            <p:ph type="title"/>
          </p:nvPr>
        </p:nvSpPr>
        <p:spPr>
          <a:xfrm>
            <a:off x="1171074" y="1396686"/>
            <a:ext cx="3240506" cy="4064628"/>
          </a:xfrm>
        </p:spPr>
        <p:txBody>
          <a:bodyPr>
            <a:normAutofit/>
          </a:bodyPr>
          <a:lstStyle/>
          <a:p>
            <a:r>
              <a:rPr lang="de-DE">
                <a:solidFill>
                  <a:srgbClr val="FFFFFF"/>
                </a:solidFill>
              </a:rPr>
              <a:t>Bereiche:</a:t>
            </a:r>
            <a:br>
              <a:rPr lang="de-DE">
                <a:solidFill>
                  <a:srgbClr val="FFFFFF"/>
                </a:solidFill>
              </a:rPr>
            </a:br>
            <a:endParaRPr lang="de-DE">
              <a:solidFill>
                <a:srgbClr val="FFFFFF"/>
              </a:solidFill>
            </a:endParaRPr>
          </a:p>
        </p:txBody>
      </p:sp>
      <p:sp>
        <p:nvSpPr>
          <p:cNvPr id="12" name="Arc 11">
            <a:extLst>
              <a:ext uri="{FF2B5EF4-FFF2-40B4-BE49-F238E27FC236}">
                <a16:creationId xmlns:a16="http://schemas.microsoft.com/office/drawing/2014/main" xmlns="" id="{5B7778FC-632E-4DCA-A7CB-0D7731CCF97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xmlns="" id="{FA23A907-97FB-4A8F-880A-DD77401C429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Inhaltsplatzhalter 2">
            <a:extLst>
              <a:ext uri="{FF2B5EF4-FFF2-40B4-BE49-F238E27FC236}">
                <a16:creationId xmlns:a16="http://schemas.microsoft.com/office/drawing/2014/main" xmlns="" id="{C66FEE91-20CF-3403-CBEE-5996F19B5748}"/>
              </a:ext>
            </a:extLst>
          </p:cNvPr>
          <p:cNvSpPr>
            <a:spLocks noGrp="1"/>
          </p:cNvSpPr>
          <p:nvPr>
            <p:ph idx="1"/>
          </p:nvPr>
        </p:nvSpPr>
        <p:spPr>
          <a:xfrm>
            <a:off x="5370153" y="1526033"/>
            <a:ext cx="5536397" cy="3935281"/>
          </a:xfrm>
        </p:spPr>
        <p:txBody>
          <a:bodyPr>
            <a:normAutofit/>
          </a:bodyPr>
          <a:lstStyle/>
          <a:p>
            <a:r>
              <a:rPr lang="de-DE" sz="2400" dirty="0"/>
              <a:t>Vermögensverwaltung, Rechtsgeschäfte in Vermögensangelegenheiten</a:t>
            </a:r>
          </a:p>
          <a:p>
            <a:r>
              <a:rPr lang="de-DE" sz="2400" dirty="0"/>
              <a:t>Gesundheitssorge</a:t>
            </a:r>
          </a:p>
          <a:p>
            <a:r>
              <a:rPr lang="de-DE" sz="2400" dirty="0" smtClean="0"/>
              <a:t>Aufenthalts- </a:t>
            </a:r>
            <a:r>
              <a:rPr lang="de-DE" sz="2400" dirty="0"/>
              <a:t>und Wohnungsangelegenheiten</a:t>
            </a:r>
          </a:p>
          <a:p>
            <a:r>
              <a:rPr lang="de-DE" sz="2400" dirty="0"/>
              <a:t>Post- und Fernmeldeverkehr</a:t>
            </a:r>
          </a:p>
          <a:p>
            <a:r>
              <a:rPr lang="de-DE" sz="2400" dirty="0"/>
              <a:t>Behörden Gerichte</a:t>
            </a:r>
          </a:p>
          <a:p>
            <a:r>
              <a:rPr lang="de-DE" sz="2400" dirty="0"/>
              <a:t>Todesfall, ist über den Tod hinaus gültig</a:t>
            </a:r>
          </a:p>
        </p:txBody>
      </p:sp>
    </p:spTree>
    <p:extLst>
      <p:ext uri="{BB962C8B-B14F-4D97-AF65-F5344CB8AC3E}">
        <p14:creationId xmlns:p14="http://schemas.microsoft.com/office/powerpoint/2010/main" val="27461919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827FF362-FC97-4BF5-949B-D4ADFA26E4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el 1">
            <a:extLst>
              <a:ext uri="{FF2B5EF4-FFF2-40B4-BE49-F238E27FC236}">
                <a16:creationId xmlns:a16="http://schemas.microsoft.com/office/drawing/2014/main" xmlns="" id="{0386CDDE-22A8-7867-D3B2-ED387830EF23}"/>
              </a:ext>
            </a:extLst>
          </p:cNvPr>
          <p:cNvSpPr>
            <a:spLocks noGrp="1"/>
          </p:cNvSpPr>
          <p:nvPr>
            <p:ph type="title"/>
          </p:nvPr>
        </p:nvSpPr>
        <p:spPr>
          <a:xfrm>
            <a:off x="841246" y="673770"/>
            <a:ext cx="3644489" cy="2414488"/>
          </a:xfrm>
        </p:spPr>
        <p:txBody>
          <a:bodyPr anchor="t">
            <a:normAutofit/>
          </a:bodyPr>
          <a:lstStyle/>
          <a:p>
            <a:r>
              <a:rPr lang="de-DE" sz="3800">
                <a:solidFill>
                  <a:srgbClr val="FFFFFF"/>
                </a:solidFill>
              </a:rPr>
              <a:t>Bereiche die nicht übertragen werden können:</a:t>
            </a:r>
          </a:p>
        </p:txBody>
      </p:sp>
      <p:sp>
        <p:nvSpPr>
          <p:cNvPr id="13" name="Inhaltsplatzhalter 2">
            <a:extLst>
              <a:ext uri="{FF2B5EF4-FFF2-40B4-BE49-F238E27FC236}">
                <a16:creationId xmlns:a16="http://schemas.microsoft.com/office/drawing/2014/main" xmlns="" id="{64D33C5E-5BC7-96E5-CFF1-D772A0101709}"/>
              </a:ext>
            </a:extLst>
          </p:cNvPr>
          <p:cNvSpPr>
            <a:spLocks noGrp="1"/>
          </p:cNvSpPr>
          <p:nvPr>
            <p:ph idx="1"/>
          </p:nvPr>
        </p:nvSpPr>
        <p:spPr>
          <a:xfrm>
            <a:off x="6095999" y="882315"/>
            <a:ext cx="5254754" cy="5294647"/>
          </a:xfrm>
        </p:spPr>
        <p:txBody>
          <a:bodyPr>
            <a:normAutofit/>
          </a:bodyPr>
          <a:lstStyle/>
          <a:p>
            <a:r>
              <a:rPr lang="de-DE" sz="2200"/>
              <a:t>Testament</a:t>
            </a:r>
          </a:p>
          <a:p>
            <a:r>
              <a:rPr lang="de-DE" sz="2200"/>
              <a:t>Heirat</a:t>
            </a:r>
          </a:p>
          <a:p>
            <a:r>
              <a:rPr lang="de-DE" sz="2200"/>
              <a:t>Gefährliche Operationen</a:t>
            </a:r>
          </a:p>
          <a:p>
            <a:r>
              <a:rPr lang="de-DE" sz="2200"/>
              <a:t>Freiheitentziehende Maßnahmen</a:t>
            </a:r>
          </a:p>
        </p:txBody>
      </p:sp>
    </p:spTree>
    <p:extLst>
      <p:ext uri="{BB962C8B-B14F-4D97-AF65-F5344CB8AC3E}">
        <p14:creationId xmlns:p14="http://schemas.microsoft.com/office/powerpoint/2010/main" val="2054239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xmlns="" id="{DB5B423A-57CC-4C58-AA26-8E2E862B03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 name="Titel 4">
            <a:extLst>
              <a:ext uri="{FF2B5EF4-FFF2-40B4-BE49-F238E27FC236}">
                <a16:creationId xmlns:a16="http://schemas.microsoft.com/office/drawing/2014/main" xmlns="" id="{89F70C12-BFE4-09D2-4D71-868832CB7F41}"/>
              </a:ext>
            </a:extLst>
          </p:cNvPr>
          <p:cNvSpPr>
            <a:spLocks noGrp="1"/>
          </p:cNvSpPr>
          <p:nvPr>
            <p:ph type="title"/>
          </p:nvPr>
        </p:nvSpPr>
        <p:spPr>
          <a:xfrm>
            <a:off x="838200" y="673770"/>
            <a:ext cx="3220329" cy="2027227"/>
          </a:xfrm>
        </p:spPr>
        <p:txBody>
          <a:bodyPr anchor="t">
            <a:normAutofit/>
          </a:bodyPr>
          <a:lstStyle/>
          <a:p>
            <a:r>
              <a:rPr lang="de-DE" sz="2600">
                <a:solidFill>
                  <a:srgbClr val="FFFFFF"/>
                </a:solidFill>
              </a:rPr>
              <a:t>Was ist eine Patientenverfügung?</a:t>
            </a:r>
          </a:p>
        </p:txBody>
      </p:sp>
      <p:graphicFrame>
        <p:nvGraphicFramePr>
          <p:cNvPr id="7" name="Inhaltsplatzhalter 2">
            <a:extLst>
              <a:ext uri="{FF2B5EF4-FFF2-40B4-BE49-F238E27FC236}">
                <a16:creationId xmlns:a16="http://schemas.microsoft.com/office/drawing/2014/main" xmlns="" id="{0A0EC13F-1582-9148-A50D-4A0BEE0E7F58}"/>
              </a:ext>
            </a:extLst>
          </p:cNvPr>
          <p:cNvGraphicFramePr>
            <a:graphicFrameLocks noGrp="1"/>
          </p:cNvGraphicFramePr>
          <p:nvPr>
            <p:ph idx="1"/>
            <p:extLst>
              <p:ext uri="{D42A27DB-BD31-4B8C-83A1-F6EECF244321}">
                <p14:modId xmlns:p14="http://schemas.microsoft.com/office/powerpoint/2010/main" val="992796064"/>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07479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E92FEB64-6EEA-4759-B4A4-BD2C1E660BA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xmlns="" id="{B10BB131-AC8E-4A8E-A5D1-36260F720C3B}"/>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07393" y="847600"/>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xmlns="" id="{B35EEE0D-E59B-D04D-84AB-ED9440636034}"/>
              </a:ext>
            </a:extLst>
          </p:cNvPr>
          <p:cNvSpPr>
            <a:spLocks noGrp="1"/>
          </p:cNvSpPr>
          <p:nvPr>
            <p:ph type="title"/>
          </p:nvPr>
        </p:nvSpPr>
        <p:spPr>
          <a:xfrm>
            <a:off x="1389278" y="1233241"/>
            <a:ext cx="3240506" cy="4064628"/>
          </a:xfrm>
        </p:spPr>
        <p:txBody>
          <a:bodyPr>
            <a:normAutofit/>
          </a:bodyPr>
          <a:lstStyle/>
          <a:p>
            <a:r>
              <a:rPr lang="de-DE">
                <a:solidFill>
                  <a:srgbClr val="FFFFFF"/>
                </a:solidFill>
              </a:rPr>
              <a:t>Vielen Dank</a:t>
            </a:r>
          </a:p>
        </p:txBody>
      </p:sp>
      <p:sp>
        <p:nvSpPr>
          <p:cNvPr id="12" name="Freeform: Shape 11">
            <a:extLst>
              <a:ext uri="{FF2B5EF4-FFF2-40B4-BE49-F238E27FC236}">
                <a16:creationId xmlns:a16="http://schemas.microsoft.com/office/drawing/2014/main" xmlns="" id="{14847E93-7DC1-4D4B-8829-B19AA7137C5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Shape 13">
            <a:extLst>
              <a:ext uri="{FF2B5EF4-FFF2-40B4-BE49-F238E27FC236}">
                <a16:creationId xmlns:a16="http://schemas.microsoft.com/office/drawing/2014/main" xmlns="" id="{5566D6E1-03A1-4D73-A4E0-35D74D568A04}"/>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xmlns="" id="{9F835A99-04AC-494A-A572-AFE8413CC93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nhaltsplatzhalter 2">
            <a:extLst>
              <a:ext uri="{FF2B5EF4-FFF2-40B4-BE49-F238E27FC236}">
                <a16:creationId xmlns:a16="http://schemas.microsoft.com/office/drawing/2014/main" xmlns="" id="{A90F0A54-0D6E-CFAB-BFB6-90848C02C6EC}"/>
              </a:ext>
            </a:extLst>
          </p:cNvPr>
          <p:cNvSpPr>
            <a:spLocks noGrp="1"/>
          </p:cNvSpPr>
          <p:nvPr>
            <p:ph idx="1"/>
          </p:nvPr>
        </p:nvSpPr>
        <p:spPr>
          <a:xfrm>
            <a:off x="6096000" y="820880"/>
            <a:ext cx="5257799" cy="4889350"/>
          </a:xfrm>
        </p:spPr>
        <p:txBody>
          <a:bodyPr anchor="t">
            <a:normAutofit/>
          </a:bodyPr>
          <a:lstStyle/>
          <a:p>
            <a:r>
              <a:rPr lang="de-DE" dirty="0"/>
              <a:t>Ich hoffe ich konnte Ihnen </a:t>
            </a:r>
            <a:r>
              <a:rPr lang="de-DE"/>
              <a:t>/ Euch  </a:t>
            </a:r>
            <a:r>
              <a:rPr lang="de-DE" dirty="0"/>
              <a:t>einige Denkanstöße präsentieren und ausreichend Informationen liefern</a:t>
            </a:r>
          </a:p>
        </p:txBody>
      </p:sp>
      <p:sp>
        <p:nvSpPr>
          <p:cNvPr id="18" name="Freeform: Shape 17">
            <a:extLst>
              <a:ext uri="{FF2B5EF4-FFF2-40B4-BE49-F238E27FC236}">
                <a16:creationId xmlns:a16="http://schemas.microsoft.com/office/drawing/2014/main" xmlns="" id="{7B786209-1B0B-4CA9-9BDD-F7327066A84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xmlns="" id="{2D2964BB-484D-45AE-AD66-D407D062965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3405056"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xmlns="" id="{6691AC69-A76E-4DAB-B565-468B6B87ACF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2857637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xmlns="" id="{DB5B423A-57CC-4C58-AA26-8E2E862B03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xmlns="" id="{80820A9D-C6B2-1E09-F7A5-12CB690B4544}"/>
              </a:ext>
            </a:extLst>
          </p:cNvPr>
          <p:cNvSpPr>
            <a:spLocks noGrp="1"/>
          </p:cNvSpPr>
          <p:nvPr>
            <p:ph type="title"/>
          </p:nvPr>
        </p:nvSpPr>
        <p:spPr>
          <a:xfrm>
            <a:off x="838200" y="673770"/>
            <a:ext cx="3220329" cy="2027227"/>
          </a:xfrm>
        </p:spPr>
        <p:txBody>
          <a:bodyPr anchor="t">
            <a:normAutofit/>
          </a:bodyPr>
          <a:lstStyle/>
          <a:p>
            <a:r>
              <a:rPr lang="de-DE" sz="3000">
                <a:solidFill>
                  <a:srgbClr val="FFFFFF"/>
                </a:solidFill>
              </a:rPr>
              <a:t>Warum soll ich eine Patientenverfügung machen?</a:t>
            </a:r>
          </a:p>
        </p:txBody>
      </p:sp>
      <p:graphicFrame>
        <p:nvGraphicFramePr>
          <p:cNvPr id="5" name="Inhaltsplatzhalter 2">
            <a:extLst>
              <a:ext uri="{FF2B5EF4-FFF2-40B4-BE49-F238E27FC236}">
                <a16:creationId xmlns:a16="http://schemas.microsoft.com/office/drawing/2014/main" xmlns="" id="{E8B94AB0-3047-EE5C-9867-83B43CCF7304}"/>
              </a:ext>
            </a:extLst>
          </p:cNvPr>
          <p:cNvGraphicFramePr>
            <a:graphicFrameLocks noGrp="1"/>
          </p:cNvGraphicFramePr>
          <p:nvPr>
            <p:ph idx="1"/>
            <p:extLst>
              <p:ext uri="{D42A27DB-BD31-4B8C-83A1-F6EECF244321}">
                <p14:modId xmlns:p14="http://schemas.microsoft.com/office/powerpoint/2010/main" val="3688853590"/>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181149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xmlns="" id="{DB5B423A-57CC-4C58-AA26-8E2E862B03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xmlns="" id="{847D6037-E955-2DC9-5F9E-49ECB08B1CD4}"/>
              </a:ext>
            </a:extLst>
          </p:cNvPr>
          <p:cNvSpPr>
            <a:spLocks noGrp="1"/>
          </p:cNvSpPr>
          <p:nvPr>
            <p:ph type="title"/>
          </p:nvPr>
        </p:nvSpPr>
        <p:spPr>
          <a:xfrm>
            <a:off x="838200" y="673770"/>
            <a:ext cx="3220329" cy="2027227"/>
          </a:xfrm>
        </p:spPr>
        <p:txBody>
          <a:bodyPr anchor="t">
            <a:normAutofit/>
          </a:bodyPr>
          <a:lstStyle/>
          <a:p>
            <a:r>
              <a:rPr lang="de-DE" sz="5400">
                <a:solidFill>
                  <a:srgbClr val="FFFFFF"/>
                </a:solidFill>
              </a:rPr>
              <a:t>Was ist mein Wille</a:t>
            </a:r>
          </a:p>
        </p:txBody>
      </p:sp>
      <p:graphicFrame>
        <p:nvGraphicFramePr>
          <p:cNvPr id="5" name="Inhaltsplatzhalter 2">
            <a:extLst>
              <a:ext uri="{FF2B5EF4-FFF2-40B4-BE49-F238E27FC236}">
                <a16:creationId xmlns:a16="http://schemas.microsoft.com/office/drawing/2014/main" xmlns="" id="{0FFDFDC8-207D-8BBB-3FAF-E5128CAE3CF7}"/>
              </a:ext>
            </a:extLst>
          </p:cNvPr>
          <p:cNvGraphicFramePr>
            <a:graphicFrameLocks noGrp="1"/>
          </p:cNvGraphicFramePr>
          <p:nvPr>
            <p:ph idx="1"/>
            <p:extLst>
              <p:ext uri="{D42A27DB-BD31-4B8C-83A1-F6EECF244321}">
                <p14:modId xmlns:p14="http://schemas.microsoft.com/office/powerpoint/2010/main" val="4066712957"/>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6422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xmlns="" id="{DB5B423A-57CC-4C58-AA26-8E2E862B03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xmlns="" id="{3B9CF1A1-A9A9-0030-237D-CC949ED6D95C}"/>
              </a:ext>
            </a:extLst>
          </p:cNvPr>
          <p:cNvSpPr>
            <a:spLocks noGrp="1"/>
          </p:cNvSpPr>
          <p:nvPr>
            <p:ph type="title"/>
          </p:nvPr>
        </p:nvSpPr>
        <p:spPr>
          <a:xfrm>
            <a:off x="838200" y="673770"/>
            <a:ext cx="3220329" cy="2027227"/>
          </a:xfrm>
        </p:spPr>
        <p:txBody>
          <a:bodyPr anchor="t">
            <a:normAutofit/>
          </a:bodyPr>
          <a:lstStyle/>
          <a:p>
            <a:r>
              <a:rPr lang="de-DE" sz="4600">
                <a:solidFill>
                  <a:srgbClr val="FFFFFF"/>
                </a:solidFill>
              </a:rPr>
              <a:t>Was ist mein Wille?</a:t>
            </a:r>
            <a:br>
              <a:rPr lang="de-DE" sz="4600">
                <a:solidFill>
                  <a:srgbClr val="FFFFFF"/>
                </a:solidFill>
              </a:rPr>
            </a:br>
            <a:endParaRPr lang="de-DE" sz="4600">
              <a:solidFill>
                <a:srgbClr val="FFFFFF"/>
              </a:solidFill>
            </a:endParaRPr>
          </a:p>
        </p:txBody>
      </p:sp>
      <p:graphicFrame>
        <p:nvGraphicFramePr>
          <p:cNvPr id="5" name="Inhaltsplatzhalter 2">
            <a:extLst>
              <a:ext uri="{FF2B5EF4-FFF2-40B4-BE49-F238E27FC236}">
                <a16:creationId xmlns:a16="http://schemas.microsoft.com/office/drawing/2014/main" xmlns="" id="{29A78AB6-26DB-4F3E-0576-8E8A7155B3EE}"/>
              </a:ext>
            </a:extLst>
          </p:cNvPr>
          <p:cNvGraphicFramePr>
            <a:graphicFrameLocks noGrp="1"/>
          </p:cNvGraphicFramePr>
          <p:nvPr>
            <p:ph idx="1"/>
            <p:extLst>
              <p:ext uri="{D42A27DB-BD31-4B8C-83A1-F6EECF244321}">
                <p14:modId xmlns:p14="http://schemas.microsoft.com/office/powerpoint/2010/main" val="1532889441"/>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7608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xmlns="" id="{DB5B423A-57CC-4C58-AA26-8E2E862B03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xmlns="" id="{E72C361D-E298-58F0-0CCE-8E2C2B0CCE9C}"/>
              </a:ext>
            </a:extLst>
          </p:cNvPr>
          <p:cNvSpPr>
            <a:spLocks noGrp="1"/>
          </p:cNvSpPr>
          <p:nvPr>
            <p:ph type="title"/>
          </p:nvPr>
        </p:nvSpPr>
        <p:spPr>
          <a:xfrm>
            <a:off x="838200" y="673770"/>
            <a:ext cx="3220329" cy="2027227"/>
          </a:xfrm>
        </p:spPr>
        <p:txBody>
          <a:bodyPr anchor="t">
            <a:normAutofit/>
          </a:bodyPr>
          <a:lstStyle/>
          <a:p>
            <a:r>
              <a:rPr lang="de-DE" sz="3000">
                <a:solidFill>
                  <a:srgbClr val="FFFFFF"/>
                </a:solidFill>
              </a:rPr>
              <a:t>Wie schreibe ich eine Patientenverfügung</a:t>
            </a:r>
          </a:p>
        </p:txBody>
      </p:sp>
      <p:graphicFrame>
        <p:nvGraphicFramePr>
          <p:cNvPr id="5" name="Inhaltsplatzhalter 2">
            <a:extLst>
              <a:ext uri="{FF2B5EF4-FFF2-40B4-BE49-F238E27FC236}">
                <a16:creationId xmlns:a16="http://schemas.microsoft.com/office/drawing/2014/main" xmlns="" id="{BC880666-C368-91A5-67A3-857B6CE862B3}"/>
              </a:ext>
            </a:extLst>
          </p:cNvPr>
          <p:cNvGraphicFramePr>
            <a:graphicFrameLocks noGrp="1"/>
          </p:cNvGraphicFramePr>
          <p:nvPr>
            <p:ph idx="1"/>
            <p:extLst>
              <p:ext uri="{D42A27DB-BD31-4B8C-83A1-F6EECF244321}">
                <p14:modId xmlns:p14="http://schemas.microsoft.com/office/powerpoint/2010/main" val="1158456493"/>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920376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827FF362-FC97-4BF5-949B-D4ADFA26E4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el 1">
            <a:extLst>
              <a:ext uri="{FF2B5EF4-FFF2-40B4-BE49-F238E27FC236}">
                <a16:creationId xmlns:a16="http://schemas.microsoft.com/office/drawing/2014/main" xmlns="" id="{D7B9CAB0-49FA-9807-E746-74F38235CAAE}"/>
              </a:ext>
            </a:extLst>
          </p:cNvPr>
          <p:cNvSpPr>
            <a:spLocks noGrp="1"/>
          </p:cNvSpPr>
          <p:nvPr>
            <p:ph type="title"/>
          </p:nvPr>
        </p:nvSpPr>
        <p:spPr>
          <a:xfrm>
            <a:off x="841246" y="673770"/>
            <a:ext cx="3644489" cy="2414488"/>
          </a:xfrm>
        </p:spPr>
        <p:txBody>
          <a:bodyPr anchor="t">
            <a:normAutofit/>
          </a:bodyPr>
          <a:lstStyle/>
          <a:p>
            <a:r>
              <a:rPr lang="de-DE" sz="3000">
                <a:solidFill>
                  <a:srgbClr val="FFFFFF"/>
                </a:solidFill>
              </a:rPr>
              <a:t>Wünsche und Gedanken mit in die Patientenverfügung aufnehmen:</a:t>
            </a:r>
          </a:p>
        </p:txBody>
      </p:sp>
      <p:sp>
        <p:nvSpPr>
          <p:cNvPr id="3" name="Inhaltsplatzhalter 2">
            <a:extLst>
              <a:ext uri="{FF2B5EF4-FFF2-40B4-BE49-F238E27FC236}">
                <a16:creationId xmlns:a16="http://schemas.microsoft.com/office/drawing/2014/main" xmlns="" id="{E2AF6C1E-3E9D-E6B6-689F-2AC2B5A4809C}"/>
              </a:ext>
            </a:extLst>
          </p:cNvPr>
          <p:cNvSpPr>
            <a:spLocks noGrp="1"/>
          </p:cNvSpPr>
          <p:nvPr>
            <p:ph idx="1"/>
          </p:nvPr>
        </p:nvSpPr>
        <p:spPr>
          <a:xfrm>
            <a:off x="6095999" y="882315"/>
            <a:ext cx="5254754" cy="5294647"/>
          </a:xfrm>
        </p:spPr>
        <p:txBody>
          <a:bodyPr>
            <a:normAutofit/>
          </a:bodyPr>
          <a:lstStyle/>
          <a:p>
            <a:r>
              <a:rPr lang="de-DE" sz="2200" dirty="0"/>
              <a:t>Wie wichtig ist es </a:t>
            </a:r>
            <a:r>
              <a:rPr lang="de-DE" sz="2200" dirty="0" smtClean="0"/>
              <a:t>Ihnen, dass </a:t>
            </a:r>
            <a:r>
              <a:rPr lang="de-DE" sz="2200" dirty="0"/>
              <a:t>Sie selbst über Ihr Leben bestimmen können</a:t>
            </a:r>
          </a:p>
          <a:p>
            <a:r>
              <a:rPr lang="de-DE" sz="2200" dirty="0"/>
              <a:t>Was Sie bisher erlebt haben</a:t>
            </a:r>
            <a:r>
              <a:rPr lang="de-DE" sz="2200" dirty="0" smtClean="0"/>
              <a:t>. Sind </a:t>
            </a:r>
            <a:r>
              <a:rPr lang="de-DE" sz="2200" dirty="0"/>
              <a:t>Sie mit Ihrem Leben zufrieden</a:t>
            </a:r>
          </a:p>
          <a:p>
            <a:r>
              <a:rPr lang="de-DE" sz="2200" dirty="0"/>
              <a:t>Wollen Sie in Ihrem Leben noch viel erreichen?</a:t>
            </a:r>
          </a:p>
          <a:p>
            <a:r>
              <a:rPr lang="de-DE" sz="2200" dirty="0"/>
              <a:t>Was denken Sie über Pflege, Pflegeheime und Pflegefälle</a:t>
            </a:r>
          </a:p>
          <a:p>
            <a:r>
              <a:rPr lang="de-DE" sz="2200" dirty="0"/>
              <a:t>Welche Gedanken </a:t>
            </a:r>
            <a:r>
              <a:rPr lang="de-DE" sz="2200" dirty="0" smtClean="0"/>
              <a:t>haben Sie </a:t>
            </a:r>
            <a:r>
              <a:rPr lang="de-DE" sz="2200" dirty="0"/>
              <a:t>zum Sterben</a:t>
            </a:r>
          </a:p>
          <a:p>
            <a:r>
              <a:rPr lang="de-DE" sz="2200" dirty="0"/>
              <a:t>Wie wichtig ist Ihnen Religion/Geistlicher Beistand</a:t>
            </a:r>
          </a:p>
          <a:p>
            <a:r>
              <a:rPr lang="de-DE" sz="2200" dirty="0"/>
              <a:t>Was Sie niemals möchten (Organspende von einem Menschen)</a:t>
            </a:r>
          </a:p>
        </p:txBody>
      </p:sp>
    </p:spTree>
    <p:extLst>
      <p:ext uri="{BB962C8B-B14F-4D97-AF65-F5344CB8AC3E}">
        <p14:creationId xmlns:p14="http://schemas.microsoft.com/office/powerpoint/2010/main" val="201165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xmlns="" id="{827FF362-FC97-4BF5-949B-D4ADFA26E45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rot="8888549">
            <a:off x="-1059473" y="-1108988"/>
            <a:ext cx="7179830" cy="5226565"/>
          </a:xfrm>
          <a:custGeom>
            <a:avLst/>
            <a:gdLst>
              <a:gd name="connsiteX0" fmla="*/ 5217841 w 7179830"/>
              <a:gd name="connsiteY0" fmla="*/ 464824 h 5226565"/>
              <a:gd name="connsiteX1" fmla="*/ 5222490 w 7179830"/>
              <a:gd name="connsiteY1" fmla="*/ 464289 h 5226565"/>
              <a:gd name="connsiteX2" fmla="*/ 5216768 w 7179830"/>
              <a:gd name="connsiteY2" fmla="*/ 463394 h 5226565"/>
              <a:gd name="connsiteX3" fmla="*/ 5217841 w 7179830"/>
              <a:gd name="connsiteY3" fmla="*/ 464824 h 5226565"/>
              <a:gd name="connsiteX4" fmla="*/ 4945201 w 7179830"/>
              <a:gd name="connsiteY4" fmla="*/ 5226565 h 5226565"/>
              <a:gd name="connsiteX5" fmla="*/ 140449 w 7179830"/>
              <a:gd name="connsiteY5" fmla="*/ 2240811 h 5226565"/>
              <a:gd name="connsiteX6" fmla="*/ 232913 w 7179830"/>
              <a:gd name="connsiteY6" fmla="*/ 2052782 h 5226565"/>
              <a:gd name="connsiteX7" fmla="*/ 375714 w 7179830"/>
              <a:gd name="connsiteY7" fmla="*/ 1803205 h 5226565"/>
              <a:gd name="connsiteX8" fmla="*/ 1512756 w 7179830"/>
              <a:gd name="connsiteY8" fmla="*/ 638448 h 5226565"/>
              <a:gd name="connsiteX9" fmla="*/ 2902095 w 7179830"/>
              <a:gd name="connsiteY9" fmla="*/ 120440 h 5226565"/>
              <a:gd name="connsiteX10" fmla="*/ 2848453 w 7179830"/>
              <a:gd name="connsiteY10" fmla="*/ 125626 h 5226565"/>
              <a:gd name="connsiteX11" fmla="*/ 1837830 w 7179830"/>
              <a:gd name="connsiteY11" fmla="*/ 426203 h 5226565"/>
              <a:gd name="connsiteX12" fmla="*/ 214608 w 7179830"/>
              <a:gd name="connsiteY12" fmla="*/ 1882239 h 5226565"/>
              <a:gd name="connsiteX13" fmla="*/ 91317 w 7179830"/>
              <a:gd name="connsiteY13" fmla="*/ 2123701 h 5226565"/>
              <a:gd name="connsiteX14" fmla="*/ 64092 w 7179830"/>
              <a:gd name="connsiteY14" fmla="*/ 2193361 h 5226565"/>
              <a:gd name="connsiteX15" fmla="*/ 0 w 7179830"/>
              <a:gd name="connsiteY15" fmla="*/ 2153533 h 5226565"/>
              <a:gd name="connsiteX16" fmla="*/ 42834 w 7179830"/>
              <a:gd name="connsiteY16" fmla="*/ 2047277 h 5226565"/>
              <a:gd name="connsiteX17" fmla="*/ 923582 w 7179830"/>
              <a:gd name="connsiteY17" fmla="*/ 915600 h 5226565"/>
              <a:gd name="connsiteX18" fmla="*/ 2686989 w 7179830"/>
              <a:gd name="connsiteY18" fmla="*/ 73950 h 5226565"/>
              <a:gd name="connsiteX19" fmla="*/ 3059983 w 7179830"/>
              <a:gd name="connsiteY19" fmla="*/ 20308 h 5226565"/>
              <a:gd name="connsiteX20" fmla="*/ 3454435 w 7179830"/>
              <a:gd name="connsiteY20" fmla="*/ 1176 h 5226565"/>
              <a:gd name="connsiteX21" fmla="*/ 3923806 w 7179830"/>
              <a:gd name="connsiteY21" fmla="*/ 49990 h 5226565"/>
              <a:gd name="connsiteX22" fmla="*/ 5350874 w 7179830"/>
              <a:gd name="connsiteY22" fmla="*/ 426917 h 5226565"/>
              <a:gd name="connsiteX23" fmla="*/ 6607360 w 7179830"/>
              <a:gd name="connsiteY23" fmla="*/ 1075097 h 5226565"/>
              <a:gd name="connsiteX24" fmla="*/ 7110534 w 7179830"/>
              <a:gd name="connsiteY24" fmla="*/ 1541421 h 5226565"/>
              <a:gd name="connsiteX25" fmla="*/ 7179830 w 7179830"/>
              <a:gd name="connsiteY25" fmla="*/ 1630542 h 5226565"/>
              <a:gd name="connsiteX26" fmla="*/ 7136295 w 7179830"/>
              <a:gd name="connsiteY26" fmla="*/ 1700600 h 5226565"/>
              <a:gd name="connsiteX27" fmla="*/ 7131140 w 7179830"/>
              <a:gd name="connsiteY27" fmla="*/ 1693045 h 5226565"/>
              <a:gd name="connsiteX28" fmla="*/ 6577499 w 7179830"/>
              <a:gd name="connsiteY28" fmla="*/ 1148230 h 5226565"/>
              <a:gd name="connsiteX29" fmla="*/ 5494816 w 7179830"/>
              <a:gd name="connsiteY29" fmla="*/ 563527 h 5226565"/>
              <a:gd name="connsiteX30" fmla="*/ 5366967 w 7179830"/>
              <a:gd name="connsiteY30" fmla="*/ 514176 h 5226565"/>
              <a:gd name="connsiteX31" fmla="*/ 5244661 w 7179830"/>
              <a:gd name="connsiteY31" fmla="*/ 470725 h 5226565"/>
              <a:gd name="connsiteX32" fmla="*/ 5904822 w 7179830"/>
              <a:gd name="connsiteY32" fmla="*/ 815468 h 5226565"/>
              <a:gd name="connsiteX33" fmla="*/ 7015222 w 7179830"/>
              <a:gd name="connsiteY33" fmla="*/ 1815185 h 5226565"/>
              <a:gd name="connsiteX34" fmla="*/ 7040454 w 7179830"/>
              <a:gd name="connsiteY34" fmla="*/ 1854830 h 522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7179830" h="5226565">
                <a:moveTo>
                  <a:pt x="5217841" y="464824"/>
                </a:moveTo>
                <a:lnTo>
                  <a:pt x="5222490" y="464289"/>
                </a:lnTo>
                <a:lnTo>
                  <a:pt x="5216768" y="463394"/>
                </a:lnTo>
                <a:cubicBezTo>
                  <a:pt x="5216768" y="463394"/>
                  <a:pt x="5216768" y="464646"/>
                  <a:pt x="5217841" y="464824"/>
                </a:cubicBezTo>
                <a:close/>
                <a:moveTo>
                  <a:pt x="4945201" y="5226565"/>
                </a:moveTo>
                <a:lnTo>
                  <a:pt x="140449" y="2240811"/>
                </a:lnTo>
                <a:lnTo>
                  <a:pt x="232913" y="2052782"/>
                </a:lnTo>
                <a:cubicBezTo>
                  <a:pt x="277693" y="1968290"/>
                  <a:pt x="325201" y="1885054"/>
                  <a:pt x="375714" y="1803205"/>
                </a:cubicBezTo>
                <a:cubicBezTo>
                  <a:pt x="667528" y="1329721"/>
                  <a:pt x="1039629" y="935091"/>
                  <a:pt x="1512756" y="638448"/>
                </a:cubicBezTo>
                <a:cubicBezTo>
                  <a:pt x="1939392" y="370950"/>
                  <a:pt x="2405724" y="210560"/>
                  <a:pt x="2902095" y="120440"/>
                </a:cubicBezTo>
                <a:cubicBezTo>
                  <a:pt x="2884054" y="118134"/>
                  <a:pt x="2865727" y="119904"/>
                  <a:pt x="2848453" y="125626"/>
                </a:cubicBezTo>
                <a:cubicBezTo>
                  <a:pt x="2498704" y="175943"/>
                  <a:pt x="2158217" y="277201"/>
                  <a:pt x="1837830" y="426203"/>
                </a:cubicBezTo>
                <a:cubicBezTo>
                  <a:pt x="1147094" y="744660"/>
                  <a:pt x="593502" y="1217071"/>
                  <a:pt x="214608" y="1882239"/>
                </a:cubicBezTo>
                <a:cubicBezTo>
                  <a:pt x="169441" y="1960776"/>
                  <a:pt x="128308" y="2041369"/>
                  <a:pt x="91317" y="2123701"/>
                </a:cubicBezTo>
                <a:lnTo>
                  <a:pt x="64092" y="2193361"/>
                </a:lnTo>
                <a:lnTo>
                  <a:pt x="0" y="2153533"/>
                </a:lnTo>
                <a:lnTo>
                  <a:pt x="42834" y="2047277"/>
                </a:lnTo>
                <a:cubicBezTo>
                  <a:pt x="241792" y="1615775"/>
                  <a:pt x="541268" y="1241591"/>
                  <a:pt x="923582" y="915600"/>
                </a:cubicBezTo>
                <a:cubicBezTo>
                  <a:pt x="1435331" y="478415"/>
                  <a:pt x="2028081" y="205375"/>
                  <a:pt x="2686989" y="73950"/>
                </a:cubicBezTo>
                <a:cubicBezTo>
                  <a:pt x="2810367" y="49274"/>
                  <a:pt x="2934818" y="32466"/>
                  <a:pt x="3059983" y="20308"/>
                </a:cubicBezTo>
                <a:cubicBezTo>
                  <a:pt x="3185149" y="8148"/>
                  <a:pt x="3308706" y="2963"/>
                  <a:pt x="3454435" y="1176"/>
                </a:cubicBezTo>
                <a:cubicBezTo>
                  <a:pt x="3599805" y="-5977"/>
                  <a:pt x="3761985" y="20665"/>
                  <a:pt x="3923806" y="49990"/>
                </a:cubicBezTo>
                <a:cubicBezTo>
                  <a:pt x="4409449" y="137964"/>
                  <a:pt x="4886867" y="257228"/>
                  <a:pt x="5350874" y="426917"/>
                </a:cubicBezTo>
                <a:cubicBezTo>
                  <a:pt x="5797001" y="589991"/>
                  <a:pt x="6223101" y="792223"/>
                  <a:pt x="6607360" y="1075097"/>
                </a:cubicBezTo>
                <a:cubicBezTo>
                  <a:pt x="6794438" y="1212779"/>
                  <a:pt x="6965102" y="1365689"/>
                  <a:pt x="7110534" y="1541421"/>
                </a:cubicBezTo>
                <a:lnTo>
                  <a:pt x="7179830" y="1630542"/>
                </a:lnTo>
                <a:lnTo>
                  <a:pt x="7136295" y="1700600"/>
                </a:lnTo>
                <a:lnTo>
                  <a:pt x="7131140" y="1693045"/>
                </a:lnTo>
                <a:cubicBezTo>
                  <a:pt x="6977874" y="1483026"/>
                  <a:pt x="6788448" y="1305671"/>
                  <a:pt x="6577499" y="1148230"/>
                </a:cubicBezTo>
                <a:cubicBezTo>
                  <a:pt x="6245452" y="900401"/>
                  <a:pt x="5878538" y="716408"/>
                  <a:pt x="5494816" y="563527"/>
                </a:cubicBezTo>
                <a:cubicBezTo>
                  <a:pt x="5452491" y="546487"/>
                  <a:pt x="5409881" y="530036"/>
                  <a:pt x="5366967" y="514176"/>
                </a:cubicBezTo>
                <a:cubicBezTo>
                  <a:pt x="5326377" y="499156"/>
                  <a:pt x="5285430" y="485210"/>
                  <a:pt x="5244661" y="470725"/>
                </a:cubicBezTo>
                <a:cubicBezTo>
                  <a:pt x="5471517" y="572127"/>
                  <a:pt x="5691970" y="687263"/>
                  <a:pt x="5904822" y="815468"/>
                </a:cubicBezTo>
                <a:cubicBezTo>
                  <a:pt x="6336645" y="1080104"/>
                  <a:pt x="6718758" y="1400351"/>
                  <a:pt x="7015222" y="1815185"/>
                </a:cubicBezTo>
                <a:lnTo>
                  <a:pt x="7040454" y="1854830"/>
                </a:lnTo>
                <a:close/>
              </a:path>
            </a:pathLst>
          </a:custGeom>
          <a:solidFill>
            <a:schemeClr val="accent2"/>
          </a:solidFill>
          <a:ln w="12700" cap="flat">
            <a:noFill/>
            <a:prstDash val="solid"/>
            <a:miter/>
          </a:ln>
        </p:spPr>
        <p:txBody>
          <a:bodyPr wrap="square" rtlCol="0" anchor="ctr">
            <a:noAutofit/>
          </a:bodyPr>
          <a:lstStyle/>
          <a:p>
            <a:endParaRPr lang="en-US"/>
          </a:p>
        </p:txBody>
      </p:sp>
      <p:sp>
        <p:nvSpPr>
          <p:cNvPr id="2" name="Titel 1">
            <a:extLst>
              <a:ext uri="{FF2B5EF4-FFF2-40B4-BE49-F238E27FC236}">
                <a16:creationId xmlns:a16="http://schemas.microsoft.com/office/drawing/2014/main" xmlns="" id="{AD74692B-0B87-5FB3-9C5A-A44CFC065707}"/>
              </a:ext>
            </a:extLst>
          </p:cNvPr>
          <p:cNvSpPr>
            <a:spLocks noGrp="1"/>
          </p:cNvSpPr>
          <p:nvPr>
            <p:ph type="title"/>
          </p:nvPr>
        </p:nvSpPr>
        <p:spPr>
          <a:xfrm>
            <a:off x="841246" y="673770"/>
            <a:ext cx="3644489" cy="2414488"/>
          </a:xfrm>
        </p:spPr>
        <p:txBody>
          <a:bodyPr anchor="t">
            <a:normAutofit/>
          </a:bodyPr>
          <a:lstStyle/>
          <a:p>
            <a:r>
              <a:rPr lang="de-DE" sz="3400">
                <a:solidFill>
                  <a:srgbClr val="FFFFFF"/>
                </a:solidFill>
              </a:rPr>
              <a:t>Patientenverfügung bei schwerer Krankheit</a:t>
            </a:r>
            <a:br>
              <a:rPr lang="de-DE" sz="3400">
                <a:solidFill>
                  <a:srgbClr val="FFFFFF"/>
                </a:solidFill>
              </a:rPr>
            </a:br>
            <a:endParaRPr lang="de-DE" sz="3400">
              <a:solidFill>
                <a:srgbClr val="FFFFFF"/>
              </a:solidFill>
            </a:endParaRPr>
          </a:p>
        </p:txBody>
      </p:sp>
      <p:sp>
        <p:nvSpPr>
          <p:cNvPr id="3" name="Inhaltsplatzhalter 2">
            <a:extLst>
              <a:ext uri="{FF2B5EF4-FFF2-40B4-BE49-F238E27FC236}">
                <a16:creationId xmlns:a16="http://schemas.microsoft.com/office/drawing/2014/main" xmlns="" id="{9CC77EF7-8B25-482A-90B4-09D819DC4D5E}"/>
              </a:ext>
            </a:extLst>
          </p:cNvPr>
          <p:cNvSpPr>
            <a:spLocks noGrp="1"/>
          </p:cNvSpPr>
          <p:nvPr>
            <p:ph idx="1"/>
          </p:nvPr>
        </p:nvSpPr>
        <p:spPr>
          <a:xfrm>
            <a:off x="6095999" y="882315"/>
            <a:ext cx="5254754" cy="5294647"/>
          </a:xfrm>
        </p:spPr>
        <p:txBody>
          <a:bodyPr>
            <a:normAutofit/>
          </a:bodyPr>
          <a:lstStyle/>
          <a:p>
            <a:r>
              <a:rPr lang="de-DE" sz="2200" dirty="0"/>
              <a:t>Es empfiehlt sich die Patientenverfügung noch einmal durchzulesen ggfls. </a:t>
            </a:r>
            <a:r>
              <a:rPr lang="de-DE" sz="2200" dirty="0" smtClean="0"/>
              <a:t>ein </a:t>
            </a:r>
            <a:r>
              <a:rPr lang="de-DE" sz="2200" dirty="0"/>
              <a:t>Beiblatt hinzu zufügen</a:t>
            </a:r>
          </a:p>
          <a:p>
            <a:r>
              <a:rPr lang="de-DE" sz="2200" dirty="0"/>
              <a:t>Die Gedanken über das </a:t>
            </a:r>
            <a:r>
              <a:rPr lang="de-DE" sz="2200" dirty="0" smtClean="0"/>
              <a:t>Leben </a:t>
            </a:r>
            <a:r>
              <a:rPr lang="de-DE" sz="2200" dirty="0"/>
              <a:t>verändern sich oftmals in solchen Situationen.</a:t>
            </a:r>
          </a:p>
        </p:txBody>
      </p:sp>
    </p:spTree>
    <p:extLst>
      <p:ext uri="{BB962C8B-B14F-4D97-AF65-F5344CB8AC3E}">
        <p14:creationId xmlns:p14="http://schemas.microsoft.com/office/powerpoint/2010/main" val="39352077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xmlns="" id="{C05CBC3C-2E5A-4839-8B9B-2E5A6ADF0F5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xmlns="" id="{DB5B423A-57CC-4C58-AA26-8E2E862B03A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1"/>
            <a:ext cx="5217023" cy="3994777"/>
          </a:xfrm>
          <a:custGeom>
            <a:avLst/>
            <a:gdLst>
              <a:gd name="connsiteX0" fmla="*/ 1945461 w 5217023"/>
              <a:gd name="connsiteY0" fmla="*/ 3787398 h 3994777"/>
              <a:gd name="connsiteX1" fmla="*/ 1942113 w 5217023"/>
              <a:gd name="connsiteY1" fmla="*/ 3790053 h 3994777"/>
              <a:gd name="connsiteX2" fmla="*/ 1946982 w 5217023"/>
              <a:gd name="connsiteY2" fmla="*/ 3787990 h 3994777"/>
              <a:gd name="connsiteX3" fmla="*/ 1945461 w 5217023"/>
              <a:gd name="connsiteY3" fmla="*/ 3787398 h 3994777"/>
              <a:gd name="connsiteX4" fmla="*/ 0 w 5217023"/>
              <a:gd name="connsiteY4" fmla="*/ 0 h 3994777"/>
              <a:gd name="connsiteX5" fmla="*/ 5030958 w 5217023"/>
              <a:gd name="connsiteY5" fmla="*/ 0 h 3994777"/>
              <a:gd name="connsiteX6" fmla="*/ 5046198 w 5217023"/>
              <a:gd name="connsiteY6" fmla="*/ 153449 h 3994777"/>
              <a:gd name="connsiteX7" fmla="*/ 5055729 w 5217023"/>
              <a:gd name="connsiteY7" fmla="*/ 415828 h 3994777"/>
              <a:gd name="connsiteX8" fmla="*/ 4735242 w 5217023"/>
              <a:gd name="connsiteY8" fmla="*/ 1867130 h 3994777"/>
              <a:gd name="connsiteX9" fmla="*/ 3907395 w 5217023"/>
              <a:gd name="connsiteY9" fmla="*/ 2938441 h 3994777"/>
              <a:gd name="connsiteX10" fmla="*/ 3946497 w 5217023"/>
              <a:gd name="connsiteY10" fmla="*/ 2908567 h 3994777"/>
              <a:gd name="connsiteX11" fmla="*/ 4585421 w 5217023"/>
              <a:gd name="connsiteY11" fmla="*/ 2188401 h 3994777"/>
              <a:gd name="connsiteX12" fmla="*/ 5142585 w 5217023"/>
              <a:gd name="connsiteY12" fmla="*/ 276891 h 3994777"/>
              <a:gd name="connsiteX13" fmla="*/ 5121833 w 5217023"/>
              <a:gd name="connsiteY13" fmla="*/ 30208 h 3994777"/>
              <a:gd name="connsiteX14" fmla="*/ 5116229 w 5217023"/>
              <a:gd name="connsiteY14" fmla="*/ 0 h 3994777"/>
              <a:gd name="connsiteX15" fmla="*/ 5184724 w 5217023"/>
              <a:gd name="connsiteY15" fmla="*/ 0 h 3994777"/>
              <a:gd name="connsiteX16" fmla="*/ 5196265 w 5217023"/>
              <a:gd name="connsiteY16" fmla="*/ 66113 h 3994777"/>
              <a:gd name="connsiteX17" fmla="*/ 5058603 w 5217023"/>
              <a:gd name="connsiteY17" fmla="*/ 1368242 h 3994777"/>
              <a:gd name="connsiteX18" fmla="*/ 4096624 w 5217023"/>
              <a:gd name="connsiteY18" fmla="*/ 2870829 h 3994777"/>
              <a:gd name="connsiteX19" fmla="*/ 3833203 w 5217023"/>
              <a:gd name="connsiteY19" fmla="*/ 3092190 h 3994777"/>
              <a:gd name="connsiteX20" fmla="*/ 3536509 w 5217023"/>
              <a:gd name="connsiteY20" fmla="*/ 3297128 h 3994777"/>
              <a:gd name="connsiteX21" fmla="*/ 3148966 w 5217023"/>
              <a:gd name="connsiteY21" fmla="*/ 3485478 h 3994777"/>
              <a:gd name="connsiteX22" fmla="*/ 1860557 w 5217023"/>
              <a:gd name="connsiteY22" fmla="*/ 3880910 h 3994777"/>
              <a:gd name="connsiteX23" fmla="*/ 573715 w 5217023"/>
              <a:gd name="connsiteY23" fmla="*/ 3983764 h 3994777"/>
              <a:gd name="connsiteX24" fmla="*/ 108410 w 5217023"/>
              <a:gd name="connsiteY24" fmla="*/ 3908816 h 3994777"/>
              <a:gd name="connsiteX25" fmla="*/ 0 w 5217023"/>
              <a:gd name="connsiteY25" fmla="*/ 3876793 h 3994777"/>
              <a:gd name="connsiteX26" fmla="*/ 0 w 5217023"/>
              <a:gd name="connsiteY26" fmla="*/ 3802912 h 3994777"/>
              <a:gd name="connsiteX27" fmla="*/ 36975 w 5217023"/>
              <a:gd name="connsiteY27" fmla="*/ 3815954 h 3994777"/>
              <a:gd name="connsiteX28" fmla="*/ 561628 w 5217023"/>
              <a:gd name="connsiteY28" fmla="*/ 3912655 h 3994777"/>
              <a:gd name="connsiteX29" fmla="*/ 1683086 w 5217023"/>
              <a:gd name="connsiteY29" fmla="*/ 3844334 h 3994777"/>
              <a:gd name="connsiteX30" fmla="*/ 1806023 w 5217023"/>
              <a:gd name="connsiteY30" fmla="*/ 3820992 h 3994777"/>
              <a:gd name="connsiteX31" fmla="*/ 1921817 w 5217023"/>
              <a:gd name="connsiteY31" fmla="*/ 3795747 h 3994777"/>
              <a:gd name="connsiteX32" fmla="*/ 1243689 w 5217023"/>
              <a:gd name="connsiteY32" fmla="*/ 3846539 h 3994777"/>
              <a:gd name="connsiteX33" fmla="*/ 62875 w 5217023"/>
              <a:gd name="connsiteY33" fmla="*/ 3668143 h 3994777"/>
              <a:gd name="connsiteX34" fmla="*/ 0 w 5217023"/>
              <a:gd name="connsiteY34" fmla="*/ 3644185 h 3994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5217023" h="3994777">
                <a:moveTo>
                  <a:pt x="1945461" y="3787398"/>
                </a:moveTo>
                <a:lnTo>
                  <a:pt x="1942113" y="3790053"/>
                </a:lnTo>
                <a:lnTo>
                  <a:pt x="1946982" y="3787990"/>
                </a:lnTo>
                <a:cubicBezTo>
                  <a:pt x="1946982" y="3787990"/>
                  <a:pt x="1946379" y="3787019"/>
                  <a:pt x="1945461" y="3787398"/>
                </a:cubicBezTo>
                <a:close/>
                <a:moveTo>
                  <a:pt x="0" y="0"/>
                </a:moveTo>
                <a:lnTo>
                  <a:pt x="5030958" y="0"/>
                </a:lnTo>
                <a:lnTo>
                  <a:pt x="5046198" y="153449"/>
                </a:lnTo>
                <a:cubicBezTo>
                  <a:pt x="5052189" y="240558"/>
                  <a:pt x="5055458" y="328007"/>
                  <a:pt x="5055729" y="415828"/>
                </a:cubicBezTo>
                <a:cubicBezTo>
                  <a:pt x="5057604" y="923672"/>
                  <a:pt x="4959210" y="1409054"/>
                  <a:pt x="4735242" y="1867130"/>
                </a:cubicBezTo>
                <a:cubicBezTo>
                  <a:pt x="4533284" y="2280198"/>
                  <a:pt x="4248921" y="2629330"/>
                  <a:pt x="3907395" y="2938441"/>
                </a:cubicBezTo>
                <a:cubicBezTo>
                  <a:pt x="3922498" y="2931535"/>
                  <a:pt x="3935859" y="2921330"/>
                  <a:pt x="3946497" y="2908567"/>
                </a:cubicBezTo>
                <a:cubicBezTo>
                  <a:pt x="4193494" y="2700987"/>
                  <a:pt x="4408756" y="2458364"/>
                  <a:pt x="4585421" y="2188401"/>
                </a:cubicBezTo>
                <a:cubicBezTo>
                  <a:pt x="4967641" y="1608533"/>
                  <a:pt x="5169304" y="975361"/>
                  <a:pt x="5142585" y="276891"/>
                </a:cubicBezTo>
                <a:cubicBezTo>
                  <a:pt x="5139764" y="194215"/>
                  <a:pt x="5132824" y="111888"/>
                  <a:pt x="5121833" y="30208"/>
                </a:cubicBezTo>
                <a:lnTo>
                  <a:pt x="5116229" y="0"/>
                </a:lnTo>
                <a:lnTo>
                  <a:pt x="5184724" y="0"/>
                </a:lnTo>
                <a:lnTo>
                  <a:pt x="5196265" y="66113"/>
                </a:lnTo>
                <a:cubicBezTo>
                  <a:pt x="5249921" y="496647"/>
                  <a:pt x="5197997" y="931171"/>
                  <a:pt x="5058603" y="1368242"/>
                </a:cubicBezTo>
                <a:cubicBezTo>
                  <a:pt x="4872414" y="1953929"/>
                  <a:pt x="4544298" y="2451351"/>
                  <a:pt x="4096624" y="2870829"/>
                </a:cubicBezTo>
                <a:cubicBezTo>
                  <a:pt x="4012832" y="2949426"/>
                  <a:pt x="3924415" y="3022439"/>
                  <a:pt x="3833203" y="3092190"/>
                </a:cubicBezTo>
                <a:cubicBezTo>
                  <a:pt x="3741992" y="3161943"/>
                  <a:pt x="3648667" y="3225510"/>
                  <a:pt x="3536509" y="3297128"/>
                </a:cubicBezTo>
                <a:cubicBezTo>
                  <a:pt x="3427215" y="3372735"/>
                  <a:pt x="3288598" y="3430233"/>
                  <a:pt x="3148966" y="3485478"/>
                </a:cubicBezTo>
                <a:cubicBezTo>
                  <a:pt x="2729930" y="3651299"/>
                  <a:pt x="2302194" y="3788890"/>
                  <a:pt x="1860557" y="3880910"/>
                </a:cubicBezTo>
                <a:cubicBezTo>
                  <a:pt x="1435974" y="3969444"/>
                  <a:pt x="1008052" y="4017957"/>
                  <a:pt x="573715" y="3983764"/>
                </a:cubicBezTo>
                <a:cubicBezTo>
                  <a:pt x="415134" y="3971300"/>
                  <a:pt x="259585" y="3947743"/>
                  <a:pt x="108410" y="3908816"/>
                </a:cubicBezTo>
                <a:lnTo>
                  <a:pt x="0" y="3876793"/>
                </a:lnTo>
                <a:lnTo>
                  <a:pt x="0" y="3802912"/>
                </a:lnTo>
                <a:lnTo>
                  <a:pt x="36975" y="3815954"/>
                </a:lnTo>
                <a:cubicBezTo>
                  <a:pt x="206404" y="3867475"/>
                  <a:pt x="382020" y="3897326"/>
                  <a:pt x="561628" y="3912655"/>
                </a:cubicBezTo>
                <a:cubicBezTo>
                  <a:pt x="938583" y="3944832"/>
                  <a:pt x="1311814" y="3910697"/>
                  <a:pt x="1683086" y="3844334"/>
                </a:cubicBezTo>
                <a:cubicBezTo>
                  <a:pt x="1724123" y="3837151"/>
                  <a:pt x="1765097" y="3829374"/>
                  <a:pt x="1806023" y="3820992"/>
                </a:cubicBezTo>
                <a:cubicBezTo>
                  <a:pt x="1844740" y="3813079"/>
                  <a:pt x="1883218" y="3804161"/>
                  <a:pt x="1921817" y="3795747"/>
                </a:cubicBezTo>
                <a:cubicBezTo>
                  <a:pt x="1697011" y="3826435"/>
                  <a:pt x="1470551" y="3843387"/>
                  <a:pt x="1243689" y="3846539"/>
                </a:cubicBezTo>
                <a:cubicBezTo>
                  <a:pt x="839058" y="3849054"/>
                  <a:pt x="443424" y="3800206"/>
                  <a:pt x="62875" y="3668143"/>
                </a:cubicBezTo>
                <a:lnTo>
                  <a:pt x="0" y="3644185"/>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el 1">
            <a:extLst>
              <a:ext uri="{FF2B5EF4-FFF2-40B4-BE49-F238E27FC236}">
                <a16:creationId xmlns:a16="http://schemas.microsoft.com/office/drawing/2014/main" xmlns="" id="{BE3F3AD7-FFF3-2A19-2378-3DCEFCC45EA6}"/>
              </a:ext>
            </a:extLst>
          </p:cNvPr>
          <p:cNvSpPr>
            <a:spLocks noGrp="1"/>
          </p:cNvSpPr>
          <p:nvPr>
            <p:ph type="title"/>
          </p:nvPr>
        </p:nvSpPr>
        <p:spPr>
          <a:xfrm>
            <a:off x="838200" y="673770"/>
            <a:ext cx="3220329" cy="2027227"/>
          </a:xfrm>
        </p:spPr>
        <p:txBody>
          <a:bodyPr anchor="t">
            <a:normAutofit/>
          </a:bodyPr>
          <a:lstStyle/>
          <a:p>
            <a:r>
              <a:rPr lang="de-DE" sz="3000">
                <a:solidFill>
                  <a:srgbClr val="FFFFFF"/>
                </a:solidFill>
              </a:rPr>
              <a:t>Ohne Patientenverfügung</a:t>
            </a:r>
            <a:br>
              <a:rPr lang="de-DE" sz="3000">
                <a:solidFill>
                  <a:srgbClr val="FFFFFF"/>
                </a:solidFill>
              </a:rPr>
            </a:br>
            <a:endParaRPr lang="de-DE" sz="3000">
              <a:solidFill>
                <a:srgbClr val="FFFFFF"/>
              </a:solidFill>
            </a:endParaRPr>
          </a:p>
        </p:txBody>
      </p:sp>
      <p:graphicFrame>
        <p:nvGraphicFramePr>
          <p:cNvPr id="5" name="Inhaltsplatzhalter 2">
            <a:extLst>
              <a:ext uri="{FF2B5EF4-FFF2-40B4-BE49-F238E27FC236}">
                <a16:creationId xmlns:a16="http://schemas.microsoft.com/office/drawing/2014/main" xmlns="" id="{2EF95C1F-177D-49A0-EAC9-367A00E30935}"/>
              </a:ext>
            </a:extLst>
          </p:cNvPr>
          <p:cNvGraphicFramePr>
            <a:graphicFrameLocks noGrp="1"/>
          </p:cNvGraphicFramePr>
          <p:nvPr>
            <p:ph idx="1"/>
            <p:extLst>
              <p:ext uri="{D42A27DB-BD31-4B8C-83A1-F6EECF244321}">
                <p14:modId xmlns:p14="http://schemas.microsoft.com/office/powerpoint/2010/main" val="2546685935"/>
              </p:ext>
            </p:extLst>
          </p:nvPr>
        </p:nvGraphicFramePr>
        <p:xfrm>
          <a:off x="5542672" y="541606"/>
          <a:ext cx="5811128" cy="56782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9642981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913</Words>
  <Application>Microsoft Office PowerPoint</Application>
  <PresentationFormat>Benutzerdefiniert</PresentationFormat>
  <Paragraphs>98</Paragraphs>
  <Slides>20</Slides>
  <Notes>0</Notes>
  <HiddenSlides>0</HiddenSlides>
  <MMClips>0</MMClips>
  <ScaleCrop>false</ScaleCrop>
  <HeadingPairs>
    <vt:vector size="4" baseType="variant">
      <vt:variant>
        <vt:lpstr>Design</vt:lpstr>
      </vt:variant>
      <vt:variant>
        <vt:i4>1</vt:i4>
      </vt:variant>
      <vt:variant>
        <vt:lpstr>Folientitel</vt:lpstr>
      </vt:variant>
      <vt:variant>
        <vt:i4>20</vt:i4>
      </vt:variant>
    </vt:vector>
  </HeadingPairs>
  <TitlesOfParts>
    <vt:vector size="21" baseType="lpstr">
      <vt:lpstr>Office</vt:lpstr>
      <vt:lpstr>Patientenverfügung/ Vorsorgevollmacht/Betreuungsrecht</vt:lpstr>
      <vt:lpstr>Was ist eine Patientenverfügung?</vt:lpstr>
      <vt:lpstr>Warum soll ich eine Patientenverfügung machen?</vt:lpstr>
      <vt:lpstr>Was ist mein Wille</vt:lpstr>
      <vt:lpstr>Was ist mein Wille? </vt:lpstr>
      <vt:lpstr>Wie schreibe ich eine Patientenverfügung</vt:lpstr>
      <vt:lpstr>Wünsche und Gedanken mit in die Patientenverfügung aufnehmen:</vt:lpstr>
      <vt:lpstr>Patientenverfügung bei schwerer Krankheit </vt:lpstr>
      <vt:lpstr>Ohne Patientenverfügung </vt:lpstr>
      <vt:lpstr> Patientenverfügung – Was steht im Gesetz? BGB - §1901</vt:lpstr>
      <vt:lpstr>PowerPoint-Präsentation</vt:lpstr>
      <vt:lpstr>PowerPoint-Präsentation</vt:lpstr>
      <vt:lpstr>Betreuungsverfügung: Warum? </vt:lpstr>
      <vt:lpstr>Betreuungsverfügung Aufgaben</vt:lpstr>
      <vt:lpstr>Vorsorgevollmacht: Wozu? </vt:lpstr>
      <vt:lpstr>Wen kann ich bevollmächtigen? </vt:lpstr>
      <vt:lpstr>Wie muss eine Vorsorgevollmacht aussehen</vt:lpstr>
      <vt:lpstr>Bereiche: </vt:lpstr>
      <vt:lpstr>Bereiche die nicht übertragen werden können:</vt:lpstr>
      <vt:lpstr>Vielen Dank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Patientenverfügung/ Vorsorgegevollmacht/Betreuungsrecht</dc:title>
  <dc:creator>Dorothee Leßmann</dc:creator>
  <cp:lastModifiedBy>Tim Jödicke</cp:lastModifiedBy>
  <cp:revision>3</cp:revision>
  <dcterms:created xsi:type="dcterms:W3CDTF">2023-05-29T14:57:20Z</dcterms:created>
  <dcterms:modified xsi:type="dcterms:W3CDTF">2023-05-31T08:23:51Z</dcterms:modified>
</cp:coreProperties>
</file>